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1E4D-FEC8-4921-AE8A-4666B84A46D0}" type="datetimeFigureOut">
              <a:rPr lang="lt-LT" smtClean="0"/>
              <a:t>2016.09.22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DE68-29B4-40CF-B1BB-C1729342FF6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2954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1E4D-FEC8-4921-AE8A-4666B84A46D0}" type="datetimeFigureOut">
              <a:rPr lang="lt-LT" smtClean="0"/>
              <a:t>2016.09.22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DE68-29B4-40CF-B1BB-C1729342FF6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28105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1E4D-FEC8-4921-AE8A-4666B84A46D0}" type="datetimeFigureOut">
              <a:rPr lang="lt-LT" smtClean="0"/>
              <a:t>2016.09.22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DE68-29B4-40CF-B1BB-C1729342FF6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5266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1E4D-FEC8-4921-AE8A-4666B84A46D0}" type="datetimeFigureOut">
              <a:rPr lang="lt-LT" smtClean="0"/>
              <a:t>2016.09.22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DE68-29B4-40CF-B1BB-C1729342FF6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0326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1E4D-FEC8-4921-AE8A-4666B84A46D0}" type="datetimeFigureOut">
              <a:rPr lang="lt-LT" smtClean="0"/>
              <a:t>2016.09.22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DE68-29B4-40CF-B1BB-C1729342FF6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33535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1E4D-FEC8-4921-AE8A-4666B84A46D0}" type="datetimeFigureOut">
              <a:rPr lang="lt-LT" smtClean="0"/>
              <a:t>2016.09.22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DE68-29B4-40CF-B1BB-C1729342FF6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55382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1E4D-FEC8-4921-AE8A-4666B84A46D0}" type="datetimeFigureOut">
              <a:rPr lang="lt-LT" smtClean="0"/>
              <a:t>2016.09.22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DE68-29B4-40CF-B1BB-C1729342FF6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11590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1E4D-FEC8-4921-AE8A-4666B84A46D0}" type="datetimeFigureOut">
              <a:rPr lang="lt-LT" smtClean="0"/>
              <a:t>2016.09.22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DE68-29B4-40CF-B1BB-C1729342FF6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4729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1E4D-FEC8-4921-AE8A-4666B84A46D0}" type="datetimeFigureOut">
              <a:rPr lang="lt-LT" smtClean="0"/>
              <a:t>2016.09.22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DE68-29B4-40CF-B1BB-C1729342FF6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04558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1E4D-FEC8-4921-AE8A-4666B84A46D0}" type="datetimeFigureOut">
              <a:rPr lang="lt-LT" smtClean="0"/>
              <a:t>2016.09.22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DE68-29B4-40CF-B1BB-C1729342FF6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5144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1E4D-FEC8-4921-AE8A-4666B84A46D0}" type="datetimeFigureOut">
              <a:rPr lang="lt-LT" smtClean="0"/>
              <a:t>2016.09.22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DE68-29B4-40CF-B1BB-C1729342FF6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8854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E1E4D-FEC8-4921-AE8A-4666B84A46D0}" type="datetimeFigureOut">
              <a:rPr lang="lt-LT" smtClean="0"/>
              <a:t>2016.09.22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CDE68-29B4-40CF-B1BB-C1729342FF6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7110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>
            <a:noAutofit/>
          </a:bodyPr>
          <a:lstStyle/>
          <a:p>
            <a:r>
              <a:rPr lang="lt-LT" sz="9600" b="1" dirty="0" smtClean="0"/>
              <a:t>HABEN</a:t>
            </a:r>
            <a:endParaRPr lang="lt-LT" sz="9600" b="1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22329"/>
            <a:ext cx="8228752" cy="232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344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err="1" smtClean="0"/>
              <a:t>Haben</a:t>
            </a:r>
            <a:r>
              <a:rPr lang="lt-LT" b="1" dirty="0" smtClean="0"/>
              <a:t> - turėti</a:t>
            </a:r>
            <a:endParaRPr lang="lt-LT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484784"/>
            <a:ext cx="3250704" cy="49685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lt-LT" sz="3600" dirty="0" err="1" smtClean="0"/>
              <a:t>Singular</a:t>
            </a:r>
            <a:r>
              <a:rPr lang="lt-LT" sz="3600" dirty="0" smtClean="0"/>
              <a:t> (</a:t>
            </a:r>
            <a:r>
              <a:rPr lang="lt-LT" sz="3600" dirty="0" err="1" smtClean="0"/>
              <a:t>Sg</a:t>
            </a:r>
            <a:r>
              <a:rPr lang="lt-LT" sz="3600" dirty="0" smtClean="0"/>
              <a:t>)</a:t>
            </a:r>
          </a:p>
          <a:p>
            <a:pPr marL="0" indent="0">
              <a:buNone/>
            </a:pPr>
            <a:r>
              <a:rPr lang="lt-LT" sz="4400" dirty="0" err="1"/>
              <a:t>i</a:t>
            </a:r>
            <a:r>
              <a:rPr lang="lt-LT" sz="4400" dirty="0" err="1" smtClean="0"/>
              <a:t>ch</a:t>
            </a:r>
            <a:r>
              <a:rPr lang="lt-LT" sz="4400" dirty="0" smtClean="0"/>
              <a:t> </a:t>
            </a:r>
            <a:r>
              <a:rPr lang="lt-LT" sz="4400" b="1" dirty="0" err="1" smtClean="0">
                <a:solidFill>
                  <a:srgbClr val="FF0000"/>
                </a:solidFill>
              </a:rPr>
              <a:t>habe</a:t>
            </a:r>
            <a:endParaRPr lang="lt-LT" sz="4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lt-LT" sz="4400" dirty="0"/>
              <a:t>d</a:t>
            </a:r>
            <a:r>
              <a:rPr lang="lt-LT" sz="4400" dirty="0" smtClean="0"/>
              <a:t>u </a:t>
            </a:r>
            <a:r>
              <a:rPr lang="lt-LT" sz="4400" b="1" dirty="0" err="1" smtClean="0">
                <a:solidFill>
                  <a:srgbClr val="FF0000"/>
                </a:solidFill>
              </a:rPr>
              <a:t>hast</a:t>
            </a:r>
            <a:endParaRPr lang="lt-LT" sz="4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lt-LT" sz="4400" dirty="0" err="1"/>
              <a:t>e</a:t>
            </a:r>
            <a:r>
              <a:rPr lang="lt-LT" sz="4400" dirty="0" err="1" smtClean="0"/>
              <a:t>r</a:t>
            </a:r>
            <a:endParaRPr lang="lt-LT" sz="4400" dirty="0" smtClean="0"/>
          </a:p>
          <a:p>
            <a:pPr marL="0" indent="0">
              <a:buNone/>
            </a:pPr>
            <a:r>
              <a:rPr lang="lt-LT" sz="4400" dirty="0" err="1"/>
              <a:t>s</a:t>
            </a:r>
            <a:r>
              <a:rPr lang="lt-LT" sz="4400" dirty="0" err="1" smtClean="0"/>
              <a:t>ie</a:t>
            </a:r>
            <a:r>
              <a:rPr lang="lt-LT" sz="4400" dirty="0" smtClean="0"/>
              <a:t> </a:t>
            </a:r>
            <a:r>
              <a:rPr lang="lt-LT" sz="4400" b="1" dirty="0" err="1" smtClean="0">
                <a:solidFill>
                  <a:srgbClr val="FF0000"/>
                </a:solidFill>
              </a:rPr>
              <a:t>hat</a:t>
            </a:r>
            <a:endParaRPr lang="lt-LT" sz="4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lt-LT" sz="4400" dirty="0" err="1"/>
              <a:t>e</a:t>
            </a:r>
            <a:r>
              <a:rPr lang="lt-LT" sz="4400" dirty="0" err="1" smtClean="0"/>
              <a:t>s</a:t>
            </a:r>
            <a:endParaRPr lang="lt-LT" sz="4400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5724128" y="1556792"/>
            <a:ext cx="2962672" cy="4569371"/>
          </a:xfrm>
        </p:spPr>
        <p:txBody>
          <a:bodyPr/>
          <a:lstStyle/>
          <a:p>
            <a:pPr marL="0" indent="0" algn="ctr">
              <a:buNone/>
            </a:pPr>
            <a:r>
              <a:rPr lang="lt-LT" sz="3600" dirty="0" err="1" smtClean="0"/>
              <a:t>Plural</a:t>
            </a:r>
            <a:r>
              <a:rPr lang="lt-LT" sz="3600" dirty="0" smtClean="0"/>
              <a:t> (</a:t>
            </a:r>
            <a:r>
              <a:rPr lang="lt-LT" sz="3600" dirty="0" err="1" smtClean="0"/>
              <a:t>Pl</a:t>
            </a:r>
            <a:r>
              <a:rPr lang="lt-LT" sz="3600" dirty="0" smtClean="0"/>
              <a:t>)</a:t>
            </a:r>
          </a:p>
          <a:p>
            <a:pPr marL="0" indent="0">
              <a:buNone/>
            </a:pPr>
            <a:r>
              <a:rPr lang="lt-LT" sz="4400" dirty="0" err="1"/>
              <a:t>w</a:t>
            </a:r>
            <a:r>
              <a:rPr lang="lt-LT" sz="4400" dirty="0" err="1" smtClean="0"/>
              <a:t>ir</a:t>
            </a:r>
            <a:r>
              <a:rPr lang="lt-LT" sz="4400" dirty="0" smtClean="0"/>
              <a:t> </a:t>
            </a:r>
            <a:r>
              <a:rPr lang="lt-LT" sz="4400" b="1" dirty="0" err="1" smtClean="0">
                <a:solidFill>
                  <a:srgbClr val="FF0000"/>
                </a:solidFill>
              </a:rPr>
              <a:t>haben</a:t>
            </a:r>
            <a:endParaRPr lang="lt-LT" sz="4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lt-LT" sz="4400" dirty="0" err="1"/>
              <a:t>i</a:t>
            </a:r>
            <a:r>
              <a:rPr lang="lt-LT" sz="4400" dirty="0" err="1" smtClean="0"/>
              <a:t>hr</a:t>
            </a:r>
            <a:r>
              <a:rPr lang="lt-LT" sz="4400" dirty="0" smtClean="0"/>
              <a:t> </a:t>
            </a:r>
            <a:r>
              <a:rPr lang="lt-LT" sz="4400" b="1" dirty="0" err="1" smtClean="0">
                <a:solidFill>
                  <a:srgbClr val="FF0000"/>
                </a:solidFill>
              </a:rPr>
              <a:t>habt</a:t>
            </a:r>
            <a:endParaRPr lang="lt-LT" sz="4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lt-LT" sz="4400" dirty="0" err="1"/>
              <a:t>s</a:t>
            </a:r>
            <a:r>
              <a:rPr lang="lt-LT" sz="4400" dirty="0" err="1" smtClean="0"/>
              <a:t>ie</a:t>
            </a:r>
            <a:r>
              <a:rPr lang="lt-LT" sz="4400" dirty="0" smtClean="0"/>
              <a:t> </a:t>
            </a:r>
            <a:r>
              <a:rPr lang="lt-LT" sz="4400" b="1" dirty="0" err="1" smtClean="0">
                <a:solidFill>
                  <a:srgbClr val="FF0000"/>
                </a:solidFill>
              </a:rPr>
              <a:t>haben</a:t>
            </a:r>
            <a:endParaRPr lang="lt-LT" sz="4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lt-LT" sz="4400" dirty="0" err="1" smtClean="0"/>
              <a:t>Sie</a:t>
            </a:r>
            <a:r>
              <a:rPr lang="lt-LT" sz="4400" dirty="0" smtClean="0"/>
              <a:t> </a:t>
            </a:r>
            <a:r>
              <a:rPr lang="lt-LT" sz="4400" b="1" dirty="0" err="1" smtClean="0">
                <a:solidFill>
                  <a:srgbClr val="FF0000"/>
                </a:solidFill>
              </a:rPr>
              <a:t>haben</a:t>
            </a:r>
            <a:endParaRPr lang="lt-LT" sz="4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429000"/>
            <a:ext cx="2998328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020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 err="1" smtClean="0"/>
              <a:t>Haben</a:t>
            </a:r>
            <a:r>
              <a:rPr lang="lt-LT" b="1" dirty="0" smtClean="0"/>
              <a:t> + </a:t>
            </a:r>
            <a:r>
              <a:rPr lang="lt-LT" b="1" dirty="0" err="1" smtClean="0"/>
              <a:t>Akkusativ</a:t>
            </a:r>
            <a:r>
              <a:rPr lang="lt-LT" b="1" dirty="0" smtClean="0"/>
              <a:t> (galininko linksnis)</a:t>
            </a:r>
            <a:endParaRPr lang="lt-LT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323528" y="1340768"/>
            <a:ext cx="5050904" cy="4525963"/>
          </a:xfrm>
        </p:spPr>
        <p:txBody>
          <a:bodyPr/>
          <a:lstStyle/>
          <a:p>
            <a:pPr marL="0" indent="0">
              <a:buNone/>
            </a:pPr>
            <a:r>
              <a:rPr lang="lt-LT" b="1" dirty="0" err="1" smtClean="0"/>
              <a:t>Nominativ</a:t>
            </a:r>
            <a:r>
              <a:rPr lang="lt-LT" b="1" dirty="0" smtClean="0"/>
              <a:t>   -   </a:t>
            </a:r>
            <a:r>
              <a:rPr lang="lt-LT" b="1" dirty="0" err="1" smtClean="0"/>
              <a:t>Akkusativ</a:t>
            </a:r>
            <a:endParaRPr lang="lt-LT" b="1" dirty="0" smtClean="0"/>
          </a:p>
          <a:p>
            <a:pPr marL="0" indent="0">
              <a:buNone/>
            </a:pPr>
            <a:r>
              <a:rPr lang="lt-LT" dirty="0" smtClean="0">
                <a:solidFill>
                  <a:srgbClr val="0070C0"/>
                </a:solidFill>
              </a:rPr>
              <a:t>DER</a:t>
            </a:r>
            <a:r>
              <a:rPr lang="lt-LT" dirty="0" smtClean="0"/>
              <a:t> </a:t>
            </a:r>
            <a:r>
              <a:rPr lang="lt-LT" dirty="0" err="1" smtClean="0"/>
              <a:t>Hund</a:t>
            </a:r>
            <a:r>
              <a:rPr lang="lt-LT" dirty="0" smtClean="0"/>
              <a:t>        </a:t>
            </a:r>
            <a:r>
              <a:rPr lang="lt-LT" dirty="0" smtClean="0">
                <a:solidFill>
                  <a:srgbClr val="0070C0"/>
                </a:solidFill>
              </a:rPr>
              <a:t>DEN/EINEN </a:t>
            </a:r>
            <a:r>
              <a:rPr lang="lt-LT" dirty="0" err="1" smtClean="0"/>
              <a:t>Hund</a:t>
            </a:r>
            <a:endParaRPr lang="lt-LT" dirty="0" smtClean="0"/>
          </a:p>
          <a:p>
            <a:pPr marL="0" indent="0">
              <a:buNone/>
            </a:pPr>
            <a:r>
              <a:rPr lang="lt-LT" dirty="0" smtClean="0">
                <a:solidFill>
                  <a:srgbClr val="FF0000"/>
                </a:solidFill>
              </a:rPr>
              <a:t>DIE</a:t>
            </a:r>
            <a:r>
              <a:rPr lang="lt-LT" dirty="0" smtClean="0"/>
              <a:t> </a:t>
            </a:r>
            <a:r>
              <a:rPr lang="lt-LT" dirty="0" err="1" smtClean="0"/>
              <a:t>Kuh</a:t>
            </a:r>
            <a:r>
              <a:rPr lang="lt-LT" dirty="0" smtClean="0"/>
              <a:t>            </a:t>
            </a:r>
            <a:r>
              <a:rPr lang="lt-LT" dirty="0" smtClean="0">
                <a:solidFill>
                  <a:srgbClr val="FF0000"/>
                </a:solidFill>
              </a:rPr>
              <a:t>DIE/EINE</a:t>
            </a:r>
            <a:r>
              <a:rPr lang="lt-LT" dirty="0" smtClean="0"/>
              <a:t> </a:t>
            </a:r>
            <a:r>
              <a:rPr lang="lt-LT" dirty="0" err="1" smtClean="0"/>
              <a:t>Kuh</a:t>
            </a:r>
            <a:endParaRPr lang="lt-LT" dirty="0" smtClean="0"/>
          </a:p>
          <a:p>
            <a:pPr marL="0" indent="0">
              <a:buNone/>
            </a:pPr>
            <a:r>
              <a:rPr lang="lt-LT" dirty="0" smtClean="0">
                <a:solidFill>
                  <a:srgbClr val="00B050"/>
                </a:solidFill>
              </a:rPr>
              <a:t>DAS</a:t>
            </a:r>
            <a:r>
              <a:rPr lang="lt-LT" dirty="0" smtClean="0"/>
              <a:t> </a:t>
            </a:r>
            <a:r>
              <a:rPr lang="lt-LT" dirty="0" err="1" smtClean="0"/>
              <a:t>Pferd</a:t>
            </a:r>
            <a:r>
              <a:rPr lang="lt-LT" dirty="0" smtClean="0"/>
              <a:t>        </a:t>
            </a:r>
            <a:r>
              <a:rPr lang="lt-LT" dirty="0" smtClean="0">
                <a:solidFill>
                  <a:srgbClr val="00B050"/>
                </a:solidFill>
              </a:rPr>
              <a:t>DAS/EIN</a:t>
            </a:r>
            <a:r>
              <a:rPr lang="lt-LT" dirty="0" smtClean="0"/>
              <a:t> </a:t>
            </a:r>
            <a:r>
              <a:rPr lang="lt-LT" dirty="0" err="1" smtClean="0"/>
              <a:t>Pferd</a:t>
            </a:r>
            <a:endParaRPr lang="lt-LT" dirty="0" smtClean="0"/>
          </a:p>
          <a:p>
            <a:pPr marL="0" indent="0" algn="ctr">
              <a:buNone/>
            </a:pPr>
            <a:r>
              <a:rPr lang="lt-LT" dirty="0" smtClean="0"/>
              <a:t>*************</a:t>
            </a:r>
          </a:p>
          <a:p>
            <a:pPr marL="0" indent="0">
              <a:buNone/>
            </a:pPr>
            <a:r>
              <a:rPr lang="lt-LT" dirty="0" smtClean="0">
                <a:solidFill>
                  <a:srgbClr val="FFC000"/>
                </a:solidFill>
              </a:rPr>
              <a:t>DIE </a:t>
            </a:r>
            <a:r>
              <a:rPr lang="lt-LT" dirty="0" err="1"/>
              <a:t>T</a:t>
            </a:r>
            <a:r>
              <a:rPr lang="lt-LT" dirty="0" err="1" smtClean="0"/>
              <a:t>iere</a:t>
            </a:r>
            <a:r>
              <a:rPr lang="lt-LT" dirty="0" smtClean="0"/>
              <a:t>           </a:t>
            </a:r>
            <a:r>
              <a:rPr lang="lt-LT" dirty="0" smtClean="0">
                <a:solidFill>
                  <a:srgbClr val="FFC000"/>
                </a:solidFill>
              </a:rPr>
              <a:t>DIE/--- </a:t>
            </a:r>
            <a:r>
              <a:rPr lang="lt-LT" dirty="0" err="1" smtClean="0"/>
              <a:t>Tiere</a:t>
            </a:r>
            <a:endParaRPr lang="lt-LT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5508104" y="1844825"/>
            <a:ext cx="3456384" cy="2808312"/>
          </a:xfrm>
        </p:spPr>
        <p:txBody>
          <a:bodyPr/>
          <a:lstStyle/>
          <a:p>
            <a:pPr marL="0" indent="0">
              <a:buNone/>
            </a:pPr>
            <a:r>
              <a:rPr lang="lt-LT" dirty="0" err="1" smtClean="0"/>
              <a:t>Ich</a:t>
            </a:r>
            <a:r>
              <a:rPr lang="lt-LT" dirty="0" smtClean="0"/>
              <a:t> </a:t>
            </a:r>
            <a:r>
              <a:rPr lang="lt-LT" dirty="0" err="1" smtClean="0"/>
              <a:t>habe</a:t>
            </a:r>
            <a:r>
              <a:rPr lang="lt-LT" dirty="0" smtClean="0"/>
              <a:t> </a:t>
            </a:r>
            <a:r>
              <a:rPr lang="lt-LT" dirty="0" smtClean="0">
                <a:solidFill>
                  <a:srgbClr val="0070C0"/>
                </a:solidFill>
              </a:rPr>
              <a:t>EINEN</a:t>
            </a:r>
            <a:r>
              <a:rPr lang="lt-LT" dirty="0" smtClean="0"/>
              <a:t> </a:t>
            </a:r>
            <a:r>
              <a:rPr lang="lt-LT" dirty="0" err="1" smtClean="0"/>
              <a:t>Hund</a:t>
            </a:r>
            <a:r>
              <a:rPr lang="lt-LT" dirty="0" smtClean="0"/>
              <a:t>.</a:t>
            </a:r>
          </a:p>
          <a:p>
            <a:pPr marL="0" indent="0">
              <a:buNone/>
            </a:pPr>
            <a:r>
              <a:rPr lang="lt-LT" dirty="0" err="1" smtClean="0"/>
              <a:t>Ich</a:t>
            </a:r>
            <a:r>
              <a:rPr lang="lt-LT" dirty="0" smtClean="0"/>
              <a:t> </a:t>
            </a:r>
            <a:r>
              <a:rPr lang="lt-LT" dirty="0" err="1" smtClean="0"/>
              <a:t>habe</a:t>
            </a:r>
            <a:r>
              <a:rPr lang="lt-LT" dirty="0" smtClean="0"/>
              <a:t> </a:t>
            </a:r>
            <a:r>
              <a:rPr lang="lt-LT" dirty="0" smtClean="0">
                <a:solidFill>
                  <a:srgbClr val="FF0000"/>
                </a:solidFill>
              </a:rPr>
              <a:t>EINE </a:t>
            </a:r>
            <a:r>
              <a:rPr lang="lt-LT" dirty="0" err="1" smtClean="0"/>
              <a:t>Kuh</a:t>
            </a:r>
            <a:r>
              <a:rPr lang="lt-LT" dirty="0" smtClean="0"/>
              <a:t>.</a:t>
            </a:r>
          </a:p>
          <a:p>
            <a:pPr marL="0" indent="0">
              <a:buNone/>
            </a:pPr>
            <a:r>
              <a:rPr lang="lt-LT" dirty="0" err="1" smtClean="0"/>
              <a:t>Ich</a:t>
            </a:r>
            <a:r>
              <a:rPr lang="lt-LT" dirty="0" smtClean="0"/>
              <a:t> </a:t>
            </a:r>
            <a:r>
              <a:rPr lang="lt-LT" dirty="0" err="1" smtClean="0"/>
              <a:t>habe</a:t>
            </a:r>
            <a:r>
              <a:rPr lang="lt-LT" dirty="0" smtClean="0"/>
              <a:t> </a:t>
            </a:r>
            <a:r>
              <a:rPr lang="lt-LT" dirty="0" smtClean="0">
                <a:solidFill>
                  <a:srgbClr val="00B050"/>
                </a:solidFill>
              </a:rPr>
              <a:t>EIN</a:t>
            </a:r>
            <a:r>
              <a:rPr lang="lt-LT" dirty="0" smtClean="0"/>
              <a:t> </a:t>
            </a:r>
            <a:r>
              <a:rPr lang="lt-LT" dirty="0" err="1" smtClean="0"/>
              <a:t>Pferd</a:t>
            </a:r>
            <a:r>
              <a:rPr lang="lt-LT" dirty="0" smtClean="0"/>
              <a:t>.</a:t>
            </a:r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r>
              <a:rPr lang="lt-LT" dirty="0" err="1" smtClean="0"/>
              <a:t>Ich</a:t>
            </a:r>
            <a:r>
              <a:rPr lang="lt-LT" dirty="0" smtClean="0"/>
              <a:t> </a:t>
            </a:r>
            <a:r>
              <a:rPr lang="lt-LT" dirty="0" err="1" smtClean="0"/>
              <a:t>habe</a:t>
            </a:r>
            <a:r>
              <a:rPr lang="lt-LT" dirty="0" smtClean="0">
                <a:solidFill>
                  <a:srgbClr val="FFC000"/>
                </a:solidFill>
              </a:rPr>
              <a:t> </a:t>
            </a:r>
            <a:r>
              <a:rPr lang="lt-LT" dirty="0" err="1" smtClean="0"/>
              <a:t>Tiere</a:t>
            </a:r>
            <a:r>
              <a:rPr lang="lt-LT" dirty="0" smtClean="0"/>
              <a:t>.</a:t>
            </a:r>
            <a:endParaRPr lang="lt-L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509120"/>
            <a:ext cx="1555998" cy="2162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678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75</Words>
  <Application>Microsoft Office PowerPoint</Application>
  <PresentationFormat>Demonstracija ekrane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3</vt:i4>
      </vt:variant>
    </vt:vector>
  </HeadingPairs>
  <TitlesOfParts>
    <vt:vector size="4" baseType="lpstr">
      <vt:lpstr>Office tema</vt:lpstr>
      <vt:lpstr>HABEN</vt:lpstr>
      <vt:lpstr>Haben - turėti</vt:lpstr>
      <vt:lpstr>Haben + Akkusativ (galininko linksnis)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HABEN</dc:title>
  <dc:creator>Skaitykla</dc:creator>
  <cp:lastModifiedBy>Skaitykla</cp:lastModifiedBy>
  <cp:revision>2</cp:revision>
  <dcterms:created xsi:type="dcterms:W3CDTF">2016-09-22T07:02:07Z</dcterms:created>
  <dcterms:modified xsi:type="dcterms:W3CDTF">2016-09-22T07:21:19Z</dcterms:modified>
</cp:coreProperties>
</file>