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38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899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935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85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60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40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40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08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00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637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8947-4D3D-42AC-B2AF-091477A87949}" type="datetimeFigureOut">
              <a:rPr lang="lt-LT" smtClean="0"/>
              <a:t>2020.10.06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7AEB-EB26-48A8-9F0C-526BC3C3177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727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lt-LT" sz="7200" b="1" i="1" dirty="0" smtClean="0">
                <a:latin typeface="Times New Roman" pitchFamily="18" charset="0"/>
                <a:cs typeface="Times New Roman" pitchFamily="18" charset="0"/>
              </a:rPr>
              <a:t>ZIMMER</a:t>
            </a:r>
            <a:endParaRPr lang="lt-LT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627784" y="5445224"/>
            <a:ext cx="6400800" cy="1343000"/>
          </a:xfrm>
        </p:spPr>
        <p:txBody>
          <a:bodyPr/>
          <a:lstStyle/>
          <a:p>
            <a:pPr algn="l"/>
            <a:r>
              <a:rPr lang="lt-L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algn="l"/>
            <a:r>
              <a:rPr lang="lt-L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lt-L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WOHNEN</a:t>
            </a:r>
            <a:endParaRPr lang="lt-LT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aizdo rezultatas pagal užklausą „zimmer bilder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0590"/>
            <a:ext cx="6395864" cy="367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332656"/>
            <a:ext cx="8749026" cy="61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7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7" cy="58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2" y="332656"/>
            <a:ext cx="856667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4" y="620688"/>
            <a:ext cx="9063209" cy="506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49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547"/>
            <a:ext cx="8424936" cy="60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6719"/>
            <a:ext cx="8154109" cy="594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0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55272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2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Demonstracija ekrane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Office tema</vt:lpstr>
      <vt:lpstr>ZIMMER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ZIMMER</dc:title>
  <dc:creator>Skaitykla</dc:creator>
  <cp:lastModifiedBy>Vartotojas</cp:lastModifiedBy>
  <cp:revision>3</cp:revision>
  <dcterms:created xsi:type="dcterms:W3CDTF">2016-12-18T18:10:36Z</dcterms:created>
  <dcterms:modified xsi:type="dcterms:W3CDTF">2020-10-06T13:33:16Z</dcterms:modified>
</cp:coreProperties>
</file>