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499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9AD6B7E-0BD9-4A6D-B7E3-95B829B5E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075" y="752268"/>
            <a:ext cx="8361229" cy="2098226"/>
          </a:xfrm>
        </p:spPr>
        <p:txBody>
          <a:bodyPr/>
          <a:lstStyle/>
          <a:p>
            <a:r>
              <a:rPr lang="lt-LT" b="1" dirty="0" err="1"/>
              <a:t>Was</a:t>
            </a:r>
            <a:r>
              <a:rPr lang="lt-LT" b="1" dirty="0"/>
              <a:t> </a:t>
            </a:r>
            <a:r>
              <a:rPr lang="lt-LT" b="1" dirty="0" err="1"/>
              <a:t>magst</a:t>
            </a:r>
            <a:r>
              <a:rPr lang="lt-LT" b="1" dirty="0"/>
              <a:t> du?</a:t>
            </a:r>
            <a:endParaRPr lang="en-US" b="1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75E1348-5836-45B0-A32D-A909E1FEB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b="1" dirty="0" err="1">
                <a:solidFill>
                  <a:schemeClr val="accent6">
                    <a:lumMod val="50000"/>
                  </a:schemeClr>
                </a:solidFill>
              </a:rPr>
              <a:t>Klasse</a:t>
            </a:r>
            <a:r>
              <a:rPr lang="lt-LT" b="1" dirty="0">
                <a:solidFill>
                  <a:schemeClr val="accent6">
                    <a:lumMod val="50000"/>
                  </a:schemeClr>
                </a:solidFill>
              </a:rPr>
              <a:t> 6</a:t>
            </a:r>
          </a:p>
          <a:p>
            <a:r>
              <a:rPr lang="lt-LT" b="1" dirty="0">
                <a:solidFill>
                  <a:schemeClr val="accent6">
                    <a:lumMod val="50000"/>
                  </a:schemeClr>
                </a:solidFill>
              </a:rPr>
              <a:t>„Prima A1“, </a:t>
            </a:r>
            <a:r>
              <a:rPr lang="lt-LT" b="1" dirty="0" err="1">
                <a:solidFill>
                  <a:schemeClr val="accent6">
                    <a:lumMod val="50000"/>
                  </a:schemeClr>
                </a:solidFill>
              </a:rPr>
              <a:t>Band</a:t>
            </a:r>
            <a:r>
              <a:rPr lang="lt-LT" b="1" dirty="0">
                <a:solidFill>
                  <a:schemeClr val="accent6">
                    <a:lumMod val="50000"/>
                  </a:schemeClr>
                </a:solidFill>
              </a:rPr>
              <a:t> 1</a:t>
            </a:r>
          </a:p>
          <a:p>
            <a:r>
              <a:rPr lang="lt-LT" b="1" dirty="0" err="1">
                <a:solidFill>
                  <a:schemeClr val="accent6">
                    <a:lumMod val="50000"/>
                  </a:schemeClr>
                </a:solidFill>
              </a:rPr>
              <a:t>Lektion</a:t>
            </a:r>
            <a:r>
              <a:rPr lang="lt-LT" b="1" dirty="0">
                <a:solidFill>
                  <a:schemeClr val="accent6">
                    <a:lumMod val="50000"/>
                  </a:schemeClr>
                </a:solidFill>
              </a:rPr>
              <a:t> 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B708983-D562-4AF4-837F-AF3C778B4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2688569"/>
            <a:ext cx="3101193" cy="40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4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aizdo rezultatas pagal uÅ¾klausÄ âsportâ">
            <a:extLst>
              <a:ext uri="{FF2B5EF4-FFF2-40B4-BE49-F238E27FC236}">
                <a16:creationId xmlns:a16="http://schemas.microsoft.com/office/drawing/2014/main" id="{0F7E8A8C-F84A-4254-94FE-431B3A9BA0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955"/>
            <a:ext cx="5612507" cy="30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usijÄs vaizdas">
            <a:extLst>
              <a:ext uri="{FF2B5EF4-FFF2-40B4-BE49-F238E27FC236}">
                <a16:creationId xmlns:a16="http://schemas.microsoft.com/office/drawing/2014/main" id="{64D011CC-531C-48BA-A3D2-4136DB29FD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88" y="2166937"/>
            <a:ext cx="4390062" cy="415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65D3786-67B9-4B5F-84A9-B2864BDEB9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Vaizdo rezultatas pagal uÅ¾klausÄ âTischtennisâ">
            <a:extLst>
              <a:ext uri="{FF2B5EF4-FFF2-40B4-BE49-F238E27FC236}">
                <a16:creationId xmlns:a16="http://schemas.microsoft.com/office/drawing/2014/main" id="{3E7A6E6F-68BE-4BD0-BA32-6DDE42AE04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79" y="685799"/>
            <a:ext cx="4503421" cy="36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7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0EE3B1F-DF41-460E-9E3F-933676FC27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7767" y="297401"/>
            <a:ext cx="5353235" cy="3977196"/>
          </a:xfrm>
          <a:prstGeom prst="rect">
            <a:avLst/>
          </a:prstGeom>
        </p:spPr>
      </p:pic>
      <p:pic>
        <p:nvPicPr>
          <p:cNvPr id="1026" name="Picture 2" descr="Vaizdo rezultatas pagal uÅ¾klausÄ âtennisâ">
            <a:extLst>
              <a:ext uri="{FF2B5EF4-FFF2-40B4-BE49-F238E27FC236}">
                <a16:creationId xmlns:a16="http://schemas.microsoft.com/office/drawing/2014/main" id="{13B8CDC0-B753-494C-B139-5BBAE6992D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7" y="1186787"/>
            <a:ext cx="4651898" cy="46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izdo rezultatas pagal uÅ¾klausÄ âFotografierenâ">
            <a:extLst>
              <a:ext uri="{FF2B5EF4-FFF2-40B4-BE49-F238E27FC236}">
                <a16:creationId xmlns:a16="http://schemas.microsoft.com/office/drawing/2014/main" id="{0D81B3EA-BF18-4199-A355-835706BD25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11" y="714653"/>
            <a:ext cx="4185113" cy="43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izdo rezultatas pagal uÅ¾klausÄ âInternetchatsâ">
            <a:extLst>
              <a:ext uri="{FF2B5EF4-FFF2-40B4-BE49-F238E27FC236}">
                <a16:creationId xmlns:a16="http://schemas.microsoft.com/office/drawing/2014/main" id="{7F047656-3007-4EAD-9D9B-05357415D6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5" y="2212733"/>
            <a:ext cx="5207057" cy="407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054E4AF7-F36E-45C7-BB4E-244739F02A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6900" y="2960192"/>
            <a:ext cx="6087532" cy="3424236"/>
          </a:xfrm>
          <a:prstGeom prst="rect">
            <a:avLst/>
          </a:prstGeom>
        </p:spPr>
      </p:pic>
      <p:pic>
        <p:nvPicPr>
          <p:cNvPr id="3074" name="Picture 2" descr="Vaizdo rezultatas pagal uÅ¾klausÄ âMusikâ">
            <a:extLst>
              <a:ext uri="{FF2B5EF4-FFF2-40B4-BE49-F238E27FC236}">
                <a16:creationId xmlns:a16="http://schemas.microsoft.com/office/drawing/2014/main" id="{1E3BC19B-EDBE-41FA-A5E8-61E4CA30CC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39" y="438150"/>
            <a:ext cx="4158992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5B01CD52-E1D9-4673-9CB6-BFF97FF348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5159" y="350099"/>
            <a:ext cx="5817934" cy="3002701"/>
          </a:xfrm>
          <a:prstGeom prst="rect">
            <a:avLst/>
          </a:prstGeom>
        </p:spPr>
      </p:pic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B4132F25-F4AB-4567-8688-8665037260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67600" y="1403480"/>
            <a:ext cx="3914775" cy="47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6DB7691-3613-492E-8DA8-36F59D9A78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2729" y="665365"/>
            <a:ext cx="3785996" cy="5351300"/>
          </a:xfrm>
          <a:prstGeom prst="rect">
            <a:avLst/>
          </a:prstGeom>
        </p:spPr>
      </p:pic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8764E906-903E-435B-B15B-C35805627D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Vaizdo rezultatas pagal uÅ¾klausÄ âcomputerâ">
            <a:extLst>
              <a:ext uri="{FF2B5EF4-FFF2-40B4-BE49-F238E27FC236}">
                <a16:creationId xmlns:a16="http://schemas.microsoft.com/office/drawing/2014/main" id="{7552FAB3-9CF3-4E00-BF95-AC4ED8C9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467836"/>
            <a:ext cx="5535612" cy="39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sijÄs vaizdas">
            <a:extLst>
              <a:ext uri="{FF2B5EF4-FFF2-40B4-BE49-F238E27FC236}">
                <a16:creationId xmlns:a16="http://schemas.microsoft.com/office/drawing/2014/main" id="{A8C554E2-B1C5-4419-A690-A555CFFE90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3" y="242886"/>
            <a:ext cx="4838387" cy="42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usijÄs vaizdas">
            <a:extLst>
              <a:ext uri="{FF2B5EF4-FFF2-40B4-BE49-F238E27FC236}">
                <a16:creationId xmlns:a16="http://schemas.microsoft.com/office/drawing/2014/main" id="{1583A8B3-376C-429A-B581-3C0CC2F4A3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41" y="2286000"/>
            <a:ext cx="557212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sijÄs vaizdas">
            <a:extLst>
              <a:ext uri="{FF2B5EF4-FFF2-40B4-BE49-F238E27FC236}">
                <a16:creationId xmlns:a16="http://schemas.microsoft.com/office/drawing/2014/main" id="{2470A903-886D-4D84-86EA-CA7670A9C5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4" y="447675"/>
            <a:ext cx="454342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usijÄs vaizdas">
            <a:extLst>
              <a:ext uri="{FF2B5EF4-FFF2-40B4-BE49-F238E27FC236}">
                <a16:creationId xmlns:a16="http://schemas.microsoft.com/office/drawing/2014/main" id="{054C06FC-EB4A-4133-BEFA-C8FA44CA64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94" y="2064321"/>
            <a:ext cx="4822281" cy="43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aizdo rezultatas pagal uÅ¾klausÄ âschachâ">
            <a:extLst>
              <a:ext uri="{FF2B5EF4-FFF2-40B4-BE49-F238E27FC236}">
                <a16:creationId xmlns:a16="http://schemas.microsoft.com/office/drawing/2014/main" id="{04284D70-0FCE-4221-8B44-044BAFB92A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60" y="942975"/>
            <a:ext cx="5434061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aizdo rezultatas pagal uÅ¾klausÄ âvolleyballâ">
            <a:extLst>
              <a:ext uri="{FF2B5EF4-FFF2-40B4-BE49-F238E27FC236}">
                <a16:creationId xmlns:a16="http://schemas.microsoft.com/office/drawing/2014/main" id="{482B3061-2E5B-47B6-BB80-49C9B5F181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887139"/>
            <a:ext cx="4989513" cy="37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kirpimas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TM10001105[[fn=Apkarpymas]]</Template>
  <TotalTime>0</TotalTime>
  <Words>14</Words>
  <Application>Microsoft Office PowerPoint</Application>
  <PresentationFormat>Plačiaekranė</PresentationFormat>
  <Paragraphs>4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Apkirpimas</vt:lpstr>
      <vt:lpstr>Was magst du?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magst du?</dc:title>
  <dc:creator>Dainora Raudienė</dc:creator>
  <cp:lastModifiedBy>Dainora Raudienė</cp:lastModifiedBy>
  <cp:revision>6</cp:revision>
  <dcterms:created xsi:type="dcterms:W3CDTF">2018-11-05T16:30:33Z</dcterms:created>
  <dcterms:modified xsi:type="dcterms:W3CDTF">2018-11-05T17:32:19Z</dcterms:modified>
</cp:coreProperties>
</file>