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660"/>
  </p:normalViewPr>
  <p:slideViewPr>
    <p:cSldViewPr snapToGrid="0">
      <p:cViewPr>
        <p:scale>
          <a:sx n="70" d="100"/>
          <a:sy n="70" d="100"/>
        </p:scale>
        <p:origin x="20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73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6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7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6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3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veikslėlis 5" descr="Paveikslėlis, kuriame yra nuotrauka, skirtingas, rodyti, ieško&#10;&#10;Automatiškai sugeneruotas aprašymas">
            <a:extLst>
              <a:ext uri="{FF2B5EF4-FFF2-40B4-BE49-F238E27FC236}">
                <a16:creationId xmlns:a16="http://schemas.microsoft.com/office/drawing/2014/main" id="{EBB98660-5238-475C-A944-AA7A2F995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586" r="1" b="21539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0EEF04F0-F91D-4465-8EDB-9B5FCFEFF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lt-LT" sz="4800" b="1"/>
              <a:t>TIERE - 2</a:t>
            </a:r>
            <a:endParaRPr lang="en-US" sz="4800" b="1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94E98CC7-6059-4961-A2F2-3D74E58B0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552262"/>
          </a:xfrm>
        </p:spPr>
        <p:txBody>
          <a:bodyPr>
            <a:normAutofit fontScale="92500" lnSpcReduction="20000"/>
          </a:bodyPr>
          <a:lstStyle/>
          <a:p>
            <a:r>
              <a:rPr lang="lt-LT" sz="2000" b="1" dirty="0"/>
              <a:t>Prima A1, </a:t>
            </a:r>
            <a:r>
              <a:rPr lang="lt-LT" sz="2000" b="1" dirty="0" err="1"/>
              <a:t>Band</a:t>
            </a:r>
            <a:r>
              <a:rPr lang="lt-LT" sz="2000" b="1" dirty="0"/>
              <a:t> 1</a:t>
            </a:r>
          </a:p>
          <a:p>
            <a:r>
              <a:rPr lang="lt-LT" sz="2000" b="1" dirty="0" err="1"/>
              <a:t>Lektion</a:t>
            </a:r>
            <a:r>
              <a:rPr lang="lt-LT" sz="2000" b="1" dirty="0"/>
              <a:t> 3</a:t>
            </a:r>
          </a:p>
          <a:p>
            <a:endParaRPr lang="lt-LT" sz="2000" b="1" dirty="0"/>
          </a:p>
          <a:p>
            <a:r>
              <a:rPr lang="lt-LT" sz="2000" b="1" dirty="0" err="1"/>
              <a:t>Mai</a:t>
            </a:r>
            <a:r>
              <a:rPr lang="lt-LT" sz="2000" b="1" dirty="0"/>
              <a:t> 2020</a:t>
            </a:r>
            <a:endParaRPr lang="en-US" sz="2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08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560CD0F-9494-4295-9C6A-6D0B55937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952" y="2713248"/>
            <a:ext cx="3375152" cy="548158"/>
          </a:xfrm>
        </p:spPr>
        <p:txBody>
          <a:bodyPr/>
          <a:lstStyle/>
          <a:p>
            <a:pPr algn="ctr"/>
            <a:r>
              <a:rPr lang="lt-LT" dirty="0" err="1"/>
              <a:t>Der</a:t>
            </a:r>
            <a:r>
              <a:rPr lang="lt-LT" dirty="0"/>
              <a:t> </a:t>
            </a:r>
            <a:r>
              <a:rPr lang="lt-LT" dirty="0" err="1"/>
              <a:t>Wolf</a:t>
            </a:r>
            <a:endParaRPr lang="en-US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6CD32C8-39D2-452A-AE41-000DB0CE5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08" y="6017244"/>
            <a:ext cx="3141651" cy="620968"/>
          </a:xfrm>
        </p:spPr>
        <p:txBody>
          <a:bodyPr/>
          <a:lstStyle/>
          <a:p>
            <a:pPr marL="0" indent="0" algn="ctr">
              <a:buNone/>
            </a:pPr>
            <a:r>
              <a:rPr lang="lt-LT" b="1" dirty="0" err="1"/>
              <a:t>Der</a:t>
            </a:r>
            <a:r>
              <a:rPr lang="lt-LT" b="1" dirty="0"/>
              <a:t> </a:t>
            </a:r>
            <a:r>
              <a:rPr lang="lt-LT" b="1" dirty="0" err="1"/>
              <a:t>Tiger</a:t>
            </a:r>
            <a:endParaRPr lang="en-US" b="1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7D3818F2-5EE8-4456-8CFA-19CE474D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228" y="2576314"/>
            <a:ext cx="3044536" cy="548158"/>
          </a:xfrm>
        </p:spPr>
        <p:txBody>
          <a:bodyPr/>
          <a:lstStyle/>
          <a:p>
            <a:pPr algn="ctr"/>
            <a:r>
              <a:rPr lang="lt-LT" dirty="0" err="1"/>
              <a:t>Der</a:t>
            </a:r>
            <a:r>
              <a:rPr lang="lt-LT" dirty="0"/>
              <a:t> </a:t>
            </a:r>
            <a:r>
              <a:rPr lang="lt-LT" dirty="0" err="1"/>
              <a:t>Esel</a:t>
            </a:r>
            <a:r>
              <a:rPr lang="lt-LT" dirty="0"/>
              <a:t> </a:t>
            </a:r>
            <a:endParaRPr lang="en-US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9C24D74-79A7-4B80-ABFA-D1C36159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9042" y="5574304"/>
            <a:ext cx="3044536" cy="545941"/>
          </a:xfrm>
        </p:spPr>
        <p:txBody>
          <a:bodyPr/>
          <a:lstStyle/>
          <a:p>
            <a:pPr marL="0" indent="0" algn="ctr">
              <a:buNone/>
            </a:pPr>
            <a:r>
              <a:rPr lang="lt-LT" b="1" dirty="0" err="1"/>
              <a:t>Der</a:t>
            </a:r>
            <a:r>
              <a:rPr lang="lt-LT" b="1" dirty="0"/>
              <a:t> </a:t>
            </a:r>
            <a:r>
              <a:rPr lang="lt-LT" b="1" dirty="0" err="1"/>
              <a:t>Vogel</a:t>
            </a:r>
            <a:endParaRPr lang="en-US" b="1" dirty="0"/>
          </a:p>
        </p:txBody>
      </p:sp>
      <p:pic>
        <p:nvPicPr>
          <p:cNvPr id="1026" name="Picture 2" descr="Nature in Făgăraș Mountains: The wolf in Romania | Romania Insider">
            <a:extLst>
              <a:ext uri="{FF2B5EF4-FFF2-40B4-BE49-F238E27FC236}">
                <a16:creationId xmlns:a16="http://schemas.microsoft.com/office/drawing/2014/main" id="{17402CE2-F6D7-4BC6-BA93-F35AB374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249874"/>
            <a:ext cx="3689549" cy="24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el wegen chinesischer Medizin vom Aussterben bedroht">
            <a:extLst>
              <a:ext uri="{FF2B5EF4-FFF2-40B4-BE49-F238E27FC236}">
                <a16:creationId xmlns:a16="http://schemas.microsoft.com/office/drawing/2014/main" id="{2A9FACA7-0247-4FCB-840D-9B89081B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64" y="285358"/>
            <a:ext cx="3442694" cy="229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8878C2F5-CEAC-4B57-8785-808C6B0A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632" y="3203687"/>
            <a:ext cx="3490946" cy="2269115"/>
          </a:xfrm>
          <a:prstGeom prst="rect">
            <a:avLst/>
          </a:prstGeom>
        </p:spPr>
      </p:pic>
      <p:pic>
        <p:nvPicPr>
          <p:cNvPr id="1036" name="Picture 12" descr="Read &amp; Download Fisch - Radiant Reader Book 8">
            <a:extLst>
              <a:ext uri="{FF2B5EF4-FFF2-40B4-BE49-F238E27FC236}">
                <a16:creationId xmlns:a16="http://schemas.microsoft.com/office/drawing/2014/main" id="{5C615298-FC85-4589-A783-7B2C5C7A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09" y="285358"/>
            <a:ext cx="3762900" cy="211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o vietos rezervavimo ženklas 4">
            <a:extLst>
              <a:ext uri="{FF2B5EF4-FFF2-40B4-BE49-F238E27FC236}">
                <a16:creationId xmlns:a16="http://schemas.microsoft.com/office/drawing/2014/main" id="{9E31CA21-93A6-457F-80B3-ADAC664AF329}"/>
              </a:ext>
            </a:extLst>
          </p:cNvPr>
          <p:cNvSpPr txBox="1">
            <a:spLocks/>
          </p:cNvSpPr>
          <p:nvPr/>
        </p:nvSpPr>
        <p:spPr>
          <a:xfrm>
            <a:off x="8401791" y="2365885"/>
            <a:ext cx="3044536" cy="54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 err="1"/>
              <a:t>Der</a:t>
            </a:r>
            <a:r>
              <a:rPr lang="lt-LT" dirty="0"/>
              <a:t> </a:t>
            </a:r>
            <a:r>
              <a:rPr lang="lt-LT" dirty="0" err="1"/>
              <a:t>Fisch</a:t>
            </a:r>
            <a:r>
              <a:rPr lang="lt-LT" dirty="0"/>
              <a:t> </a:t>
            </a:r>
            <a:endParaRPr lang="en-US" dirty="0"/>
          </a:p>
        </p:txBody>
      </p:sp>
      <p:pic>
        <p:nvPicPr>
          <p:cNvPr id="1038" name="Picture 14" descr="Tiger | Species | WWF">
            <a:extLst>
              <a:ext uri="{FF2B5EF4-FFF2-40B4-BE49-F238E27FC236}">
                <a16:creationId xmlns:a16="http://schemas.microsoft.com/office/drawing/2014/main" id="{085CFEF4-FD61-49B5-9A38-2FA94F16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" y="369354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öwe - King of the Pride Poster, Plakat | 3+1 GRATIS bei Europosters">
            <a:extLst>
              <a:ext uri="{FF2B5EF4-FFF2-40B4-BE49-F238E27FC236}">
                <a16:creationId xmlns:a16="http://schemas.microsoft.com/office/drawing/2014/main" id="{45435DE0-C964-4A11-A778-D4EB662B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88" y="3468292"/>
            <a:ext cx="3172709" cy="211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urinio vietos rezervavimo ženklas 5">
            <a:extLst>
              <a:ext uri="{FF2B5EF4-FFF2-40B4-BE49-F238E27FC236}">
                <a16:creationId xmlns:a16="http://schemas.microsoft.com/office/drawing/2014/main" id="{4B213C6C-0381-4ADB-BD95-73036CCB5785}"/>
              </a:ext>
            </a:extLst>
          </p:cNvPr>
          <p:cNvSpPr txBox="1">
            <a:spLocks/>
          </p:cNvSpPr>
          <p:nvPr/>
        </p:nvSpPr>
        <p:spPr>
          <a:xfrm>
            <a:off x="8313661" y="5584923"/>
            <a:ext cx="3044536" cy="545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b="1" dirty="0" err="1"/>
              <a:t>Der</a:t>
            </a:r>
            <a:r>
              <a:rPr lang="lt-LT" b="1" dirty="0"/>
              <a:t> </a:t>
            </a:r>
            <a:r>
              <a:rPr lang="de-DE" b="1" dirty="0"/>
              <a:t>Löwe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4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560CD0F-9494-4295-9C6A-6D0B55937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4087" y="2576314"/>
            <a:ext cx="3375152" cy="548158"/>
          </a:xfrm>
        </p:spPr>
        <p:txBody>
          <a:bodyPr/>
          <a:lstStyle/>
          <a:p>
            <a:pPr algn="ctr"/>
            <a:r>
              <a:rPr lang="lt-LT" dirty="0" err="1"/>
              <a:t>Der</a:t>
            </a:r>
            <a:r>
              <a:rPr lang="lt-LT" dirty="0"/>
              <a:t> </a:t>
            </a:r>
            <a:r>
              <a:rPr lang="de-DE" dirty="0"/>
              <a:t>Hund</a:t>
            </a:r>
            <a:endParaRPr lang="en-US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6CD32C8-39D2-452A-AE41-000DB0CE5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08" y="6017244"/>
            <a:ext cx="3141651" cy="620968"/>
          </a:xfrm>
        </p:spPr>
        <p:txBody>
          <a:bodyPr/>
          <a:lstStyle/>
          <a:p>
            <a:pPr marL="0" indent="0" algn="ctr">
              <a:buNone/>
            </a:pPr>
            <a:r>
              <a:rPr lang="lt-LT" b="1" dirty="0" err="1"/>
              <a:t>Der</a:t>
            </a:r>
            <a:r>
              <a:rPr lang="lt-LT" b="1" dirty="0"/>
              <a:t> </a:t>
            </a:r>
            <a:r>
              <a:rPr lang="de-DE" b="1" dirty="0"/>
              <a:t>Fuchs</a:t>
            </a:r>
            <a:endParaRPr lang="en-US" b="1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7D3818F2-5EE8-4456-8CFA-19CE474D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00799" y="2460785"/>
            <a:ext cx="3044536" cy="548158"/>
          </a:xfrm>
        </p:spPr>
        <p:txBody>
          <a:bodyPr/>
          <a:lstStyle/>
          <a:p>
            <a:pPr algn="ctr"/>
            <a:r>
              <a:rPr lang="lt-LT" dirty="0" err="1"/>
              <a:t>Der</a:t>
            </a:r>
            <a:r>
              <a:rPr lang="lt-LT" dirty="0"/>
              <a:t> </a:t>
            </a:r>
            <a:r>
              <a:rPr lang="de-DE" dirty="0"/>
              <a:t>Hamster</a:t>
            </a:r>
            <a:r>
              <a:rPr lang="lt-LT" dirty="0"/>
              <a:t> </a:t>
            </a:r>
            <a:endParaRPr lang="en-US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9C24D74-79A7-4B80-ABFA-D1C36159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9042" y="5574304"/>
            <a:ext cx="3044536" cy="545941"/>
          </a:xfrm>
        </p:spPr>
        <p:txBody>
          <a:bodyPr/>
          <a:lstStyle/>
          <a:p>
            <a:pPr marL="0" indent="0" algn="ctr">
              <a:buNone/>
            </a:pPr>
            <a:r>
              <a:rPr lang="lt-LT" b="1" dirty="0"/>
              <a:t>D</a:t>
            </a:r>
            <a:r>
              <a:rPr lang="de-DE" b="1" dirty="0"/>
              <a:t>er Schmetterling</a:t>
            </a:r>
            <a:endParaRPr lang="en-US" b="1" dirty="0"/>
          </a:p>
        </p:txBody>
      </p:sp>
      <p:sp>
        <p:nvSpPr>
          <p:cNvPr id="14" name="Teksto vietos rezervavimo ženklas 4">
            <a:extLst>
              <a:ext uri="{FF2B5EF4-FFF2-40B4-BE49-F238E27FC236}">
                <a16:creationId xmlns:a16="http://schemas.microsoft.com/office/drawing/2014/main" id="{9E31CA21-93A6-457F-80B3-ADAC664AF329}"/>
              </a:ext>
            </a:extLst>
          </p:cNvPr>
          <p:cNvSpPr txBox="1">
            <a:spLocks/>
          </p:cNvSpPr>
          <p:nvPr/>
        </p:nvSpPr>
        <p:spPr>
          <a:xfrm>
            <a:off x="8513312" y="2186706"/>
            <a:ext cx="3044536" cy="54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 err="1"/>
              <a:t>Der</a:t>
            </a:r>
            <a:r>
              <a:rPr lang="lt-LT" dirty="0"/>
              <a:t> F</a:t>
            </a:r>
            <a:r>
              <a:rPr lang="de-DE" dirty="0" err="1"/>
              <a:t>rosch</a:t>
            </a:r>
            <a:r>
              <a:rPr lang="lt-LT" dirty="0"/>
              <a:t> </a:t>
            </a:r>
            <a:endParaRPr lang="en-US" dirty="0"/>
          </a:p>
        </p:txBody>
      </p:sp>
      <p:sp>
        <p:nvSpPr>
          <p:cNvPr id="17" name="Turinio vietos rezervavimo ženklas 5">
            <a:extLst>
              <a:ext uri="{FF2B5EF4-FFF2-40B4-BE49-F238E27FC236}">
                <a16:creationId xmlns:a16="http://schemas.microsoft.com/office/drawing/2014/main" id="{4B213C6C-0381-4ADB-BD95-73036CCB5785}"/>
              </a:ext>
            </a:extLst>
          </p:cNvPr>
          <p:cNvSpPr txBox="1">
            <a:spLocks/>
          </p:cNvSpPr>
          <p:nvPr/>
        </p:nvSpPr>
        <p:spPr>
          <a:xfrm>
            <a:off x="8196697" y="5288535"/>
            <a:ext cx="3044536" cy="545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b="1" dirty="0"/>
              <a:t>D</a:t>
            </a:r>
            <a:r>
              <a:rPr lang="de-DE" b="1" dirty="0" err="1"/>
              <a:t>ie</a:t>
            </a:r>
            <a:r>
              <a:rPr lang="de-DE" b="1" dirty="0"/>
              <a:t> Kuh</a:t>
            </a:r>
            <a:endParaRPr lang="en-US" b="1" dirty="0"/>
          </a:p>
        </p:txBody>
      </p:sp>
      <p:pic>
        <p:nvPicPr>
          <p:cNvPr id="3074" name="Picture 2" descr="Veterinären reder ut hur du upptäcker feber hos din hund ...">
            <a:extLst>
              <a:ext uri="{FF2B5EF4-FFF2-40B4-BE49-F238E27FC236}">
                <a16:creationId xmlns:a16="http://schemas.microsoft.com/office/drawing/2014/main" id="{46122925-08D5-45AA-9E41-2B4221546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6" y="246486"/>
            <a:ext cx="3302372" cy="23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Often Do I Feed My Hamster - A Guide To Hamster Mealtimes">
            <a:extLst>
              <a:ext uri="{FF2B5EF4-FFF2-40B4-BE49-F238E27FC236}">
                <a16:creationId xmlns:a16="http://schemas.microsoft.com/office/drawing/2014/main" id="{07EF370E-5025-460E-8BFA-86CEF54C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89" y="315926"/>
            <a:ext cx="4070444" cy="211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rafttier Frosch | viversum">
            <a:extLst>
              <a:ext uri="{FF2B5EF4-FFF2-40B4-BE49-F238E27FC236}">
                <a16:creationId xmlns:a16="http://schemas.microsoft.com/office/drawing/2014/main" id="{0E56883A-67AD-4415-9B87-1D3DD16A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25" y="315926"/>
            <a:ext cx="3906709" cy="19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uchs Animal Transparent - Free photo on Pixabay">
            <a:extLst>
              <a:ext uri="{FF2B5EF4-FFF2-40B4-BE49-F238E27FC236}">
                <a16:creationId xmlns:a16="http://schemas.microsoft.com/office/drawing/2014/main" id="{09F6516D-39AD-4DB4-B9B1-2FD808EB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033" y="3028402"/>
            <a:ext cx="5025956" cy="309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WU - Die Kuh, ihre Milch und wir - Trailer - YouTube">
            <a:extLst>
              <a:ext uri="{FF2B5EF4-FFF2-40B4-BE49-F238E27FC236}">
                <a16:creationId xmlns:a16="http://schemas.microsoft.com/office/drawing/2014/main" id="{0AB61EB1-9590-418E-AE0E-0678D05A5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697" y="3072067"/>
            <a:ext cx="3735010" cy="21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chwalbenschwanz (Schmetterling) – Wikipedia">
            <a:extLst>
              <a:ext uri="{FF2B5EF4-FFF2-40B4-BE49-F238E27FC236}">
                <a16:creationId xmlns:a16="http://schemas.microsoft.com/office/drawing/2014/main" id="{9C58D3C5-7E4D-4C77-A0B8-97B0A823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38" y="3153726"/>
            <a:ext cx="3432345" cy="22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5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560CD0F-9494-4295-9C6A-6D0B55937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361" y="2655529"/>
            <a:ext cx="3375152" cy="548158"/>
          </a:xfrm>
        </p:spPr>
        <p:txBody>
          <a:bodyPr/>
          <a:lstStyle/>
          <a:p>
            <a:pPr algn="ctr"/>
            <a:r>
              <a:rPr lang="lt-LT" dirty="0"/>
              <a:t>D</a:t>
            </a:r>
            <a:r>
              <a:rPr lang="de-DE" dirty="0" err="1"/>
              <a:t>ie</a:t>
            </a:r>
            <a:r>
              <a:rPr lang="de-DE" dirty="0"/>
              <a:t> Katze</a:t>
            </a:r>
            <a:endParaRPr lang="en-US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6CD32C8-39D2-452A-AE41-000DB0CE5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629" y="5763825"/>
            <a:ext cx="3141651" cy="620968"/>
          </a:xfrm>
        </p:spPr>
        <p:txBody>
          <a:bodyPr/>
          <a:lstStyle/>
          <a:p>
            <a:pPr marL="0" indent="0" algn="ctr">
              <a:buNone/>
            </a:pPr>
            <a:r>
              <a:rPr lang="lt-LT" b="1" dirty="0"/>
              <a:t>Die </a:t>
            </a:r>
            <a:r>
              <a:rPr lang="lt-LT" b="1" dirty="0" err="1"/>
              <a:t>Ente</a:t>
            </a:r>
            <a:endParaRPr lang="en-US" b="1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7D3818F2-5EE8-4456-8CFA-19CE474D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3732" y="2734864"/>
            <a:ext cx="3044536" cy="548158"/>
          </a:xfrm>
        </p:spPr>
        <p:txBody>
          <a:bodyPr/>
          <a:lstStyle/>
          <a:p>
            <a:pPr algn="ctr"/>
            <a:r>
              <a:rPr lang="lt-LT" dirty="0"/>
              <a:t>D</a:t>
            </a:r>
            <a:r>
              <a:rPr lang="de-DE" dirty="0" err="1"/>
              <a:t>ie</a:t>
            </a:r>
            <a:r>
              <a:rPr lang="de-DE" dirty="0"/>
              <a:t> Maus</a:t>
            </a:r>
            <a:r>
              <a:rPr lang="lt-LT" dirty="0"/>
              <a:t> </a:t>
            </a:r>
            <a:endParaRPr lang="en-US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9C24D74-79A7-4B80-ABFA-D1C36159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50527" y="6040060"/>
            <a:ext cx="3044536" cy="532582"/>
          </a:xfrm>
        </p:spPr>
        <p:txBody>
          <a:bodyPr/>
          <a:lstStyle/>
          <a:p>
            <a:pPr marL="0" indent="0" algn="ctr">
              <a:buNone/>
            </a:pPr>
            <a:r>
              <a:rPr lang="lt-LT" b="1" dirty="0"/>
              <a:t>Die </a:t>
            </a:r>
            <a:r>
              <a:rPr lang="lt-LT" b="1" dirty="0" err="1"/>
              <a:t>Schild</a:t>
            </a:r>
            <a:r>
              <a:rPr lang="de-DE" b="1" dirty="0" err="1"/>
              <a:t>kröte</a:t>
            </a:r>
            <a:endParaRPr lang="en-US" b="1" dirty="0"/>
          </a:p>
        </p:txBody>
      </p:sp>
      <p:pic>
        <p:nvPicPr>
          <p:cNvPr id="1028" name="Picture 4" descr="Warum Sie Enten nicht mit Brot füttern sollten">
            <a:extLst>
              <a:ext uri="{FF2B5EF4-FFF2-40B4-BE49-F238E27FC236}">
                <a16:creationId xmlns:a16="http://schemas.microsoft.com/office/drawing/2014/main" id="{E6F9C093-EFA5-47E1-A5C8-C276CEAEF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" y="3711335"/>
            <a:ext cx="3271502" cy="18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o vietos rezervavimo ženklas 4">
            <a:extLst>
              <a:ext uri="{FF2B5EF4-FFF2-40B4-BE49-F238E27FC236}">
                <a16:creationId xmlns:a16="http://schemas.microsoft.com/office/drawing/2014/main" id="{9E31CA21-93A6-457F-80B3-ADAC664AF329}"/>
              </a:ext>
            </a:extLst>
          </p:cNvPr>
          <p:cNvSpPr txBox="1">
            <a:spLocks/>
          </p:cNvSpPr>
          <p:nvPr/>
        </p:nvSpPr>
        <p:spPr>
          <a:xfrm>
            <a:off x="8536277" y="2582038"/>
            <a:ext cx="3044536" cy="54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/>
              <a:t>Die </a:t>
            </a:r>
            <a:r>
              <a:rPr lang="lt-LT" dirty="0" err="1"/>
              <a:t>Spinne</a:t>
            </a:r>
            <a:r>
              <a:rPr lang="lt-LT" dirty="0"/>
              <a:t> </a:t>
            </a:r>
            <a:endParaRPr lang="en-US" dirty="0"/>
          </a:p>
        </p:txBody>
      </p:sp>
      <p:pic>
        <p:nvPicPr>
          <p:cNvPr id="13" name="Picture 10" descr="Katzen">
            <a:extLst>
              <a:ext uri="{FF2B5EF4-FFF2-40B4-BE49-F238E27FC236}">
                <a16:creationId xmlns:a16="http://schemas.microsoft.com/office/drawing/2014/main" id="{5DA5656A-2FF0-406A-BA63-A839ED1AC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1" y="285358"/>
            <a:ext cx="3859836" cy="23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minė pelė">
            <a:extLst>
              <a:ext uri="{FF2B5EF4-FFF2-40B4-BE49-F238E27FC236}">
                <a16:creationId xmlns:a16="http://schemas.microsoft.com/office/drawing/2014/main" id="{047B0B14-65B4-4C03-80F0-5D43A8568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80" y="285358"/>
            <a:ext cx="4313784" cy="24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utscher entdeckt große Spinne in Mallorca-Garten">
            <a:extLst>
              <a:ext uri="{FF2B5EF4-FFF2-40B4-BE49-F238E27FC236}">
                <a16:creationId xmlns:a16="http://schemas.microsoft.com/office/drawing/2014/main" id="{0A9D4364-E5F1-43C9-B796-1A06A0B8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96" y="626089"/>
            <a:ext cx="3477243" cy="19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gzotiniai gyvūnai namuose: GRAIKINIS VĖŽLYS (Greek Tortoise ...">
            <a:extLst>
              <a:ext uri="{FF2B5EF4-FFF2-40B4-BE49-F238E27FC236}">
                <a16:creationId xmlns:a16="http://schemas.microsoft.com/office/drawing/2014/main" id="{9E069111-6A5A-47BB-8B5E-2D97509F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80" y="3632301"/>
            <a:ext cx="3687536" cy="21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aninchen Haltung, Charakter, Gesundheit &amp; Pflege | Rassebeschreibung">
            <a:extLst>
              <a:ext uri="{FF2B5EF4-FFF2-40B4-BE49-F238E27FC236}">
                <a16:creationId xmlns:a16="http://schemas.microsoft.com/office/drawing/2014/main" id="{836591A2-B584-4102-A46A-3DEB7C45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34" y="3381534"/>
            <a:ext cx="3462596" cy="23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urinio vietos rezervavimo ženklas 5">
            <a:extLst>
              <a:ext uri="{FF2B5EF4-FFF2-40B4-BE49-F238E27FC236}">
                <a16:creationId xmlns:a16="http://schemas.microsoft.com/office/drawing/2014/main" id="{65C151E9-872B-403B-8927-B84E73D13F39}"/>
              </a:ext>
            </a:extLst>
          </p:cNvPr>
          <p:cNvSpPr txBox="1">
            <a:spLocks/>
          </p:cNvSpPr>
          <p:nvPr/>
        </p:nvSpPr>
        <p:spPr>
          <a:xfrm>
            <a:off x="8392164" y="5808018"/>
            <a:ext cx="3044536" cy="53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b="1" dirty="0" err="1"/>
              <a:t>Das</a:t>
            </a:r>
            <a:r>
              <a:rPr lang="lt-LT" b="1" dirty="0"/>
              <a:t> </a:t>
            </a:r>
            <a:r>
              <a:rPr lang="lt-LT" b="1" dirty="0" err="1"/>
              <a:t>Kaninchen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60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560CD0F-9494-4295-9C6A-6D0B55937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361" y="2655529"/>
            <a:ext cx="3375152" cy="548158"/>
          </a:xfrm>
        </p:spPr>
        <p:txBody>
          <a:bodyPr/>
          <a:lstStyle/>
          <a:p>
            <a:pPr algn="ctr"/>
            <a:r>
              <a:rPr lang="lt-LT" dirty="0" err="1"/>
              <a:t>Das</a:t>
            </a:r>
            <a:r>
              <a:rPr lang="lt-LT" dirty="0"/>
              <a:t> </a:t>
            </a:r>
            <a:r>
              <a:rPr lang="lt-LT" dirty="0" err="1"/>
              <a:t>Schwein</a:t>
            </a:r>
            <a:endParaRPr lang="en-US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6CD32C8-39D2-452A-AE41-000DB0CE5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250" y="5503949"/>
            <a:ext cx="3141651" cy="6209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b="1" dirty="0" err="1"/>
              <a:t>Das</a:t>
            </a:r>
            <a:r>
              <a:rPr lang="lt-LT" b="1" dirty="0"/>
              <a:t> </a:t>
            </a:r>
            <a:r>
              <a:rPr lang="lt-LT" b="1" dirty="0" err="1"/>
              <a:t>Pferd</a:t>
            </a:r>
            <a:endParaRPr lang="en-US" b="1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7D3818F2-5EE8-4456-8CFA-19CE474D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3732" y="2734864"/>
            <a:ext cx="3044536" cy="548158"/>
          </a:xfrm>
        </p:spPr>
        <p:txBody>
          <a:bodyPr/>
          <a:lstStyle/>
          <a:p>
            <a:pPr algn="ctr"/>
            <a:r>
              <a:rPr lang="lt-LT" dirty="0" err="1"/>
              <a:t>Das</a:t>
            </a:r>
            <a:r>
              <a:rPr lang="lt-LT" dirty="0"/>
              <a:t> </a:t>
            </a:r>
            <a:r>
              <a:rPr lang="lt-LT" dirty="0" err="1"/>
              <a:t>Schaf</a:t>
            </a:r>
            <a:r>
              <a:rPr lang="lt-LT" dirty="0"/>
              <a:t> </a:t>
            </a:r>
            <a:endParaRPr lang="en-US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9C24D74-79A7-4B80-ABFA-D1C36159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1613" y="5524928"/>
            <a:ext cx="3316683" cy="64800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b="1" dirty="0" err="1"/>
              <a:t>Das</a:t>
            </a:r>
            <a:r>
              <a:rPr lang="lt-LT" b="1" dirty="0"/>
              <a:t> </a:t>
            </a:r>
            <a:r>
              <a:rPr lang="lt-LT" b="1" dirty="0" err="1"/>
              <a:t>Meerschweinchen</a:t>
            </a:r>
            <a:endParaRPr lang="en-US" b="1" dirty="0"/>
          </a:p>
        </p:txBody>
      </p:sp>
      <p:sp>
        <p:nvSpPr>
          <p:cNvPr id="14" name="Teksto vietos rezervavimo ženklas 4">
            <a:extLst>
              <a:ext uri="{FF2B5EF4-FFF2-40B4-BE49-F238E27FC236}">
                <a16:creationId xmlns:a16="http://schemas.microsoft.com/office/drawing/2014/main" id="{9E31CA21-93A6-457F-80B3-ADAC664AF329}"/>
              </a:ext>
            </a:extLst>
          </p:cNvPr>
          <p:cNvSpPr txBox="1">
            <a:spLocks/>
          </p:cNvSpPr>
          <p:nvPr/>
        </p:nvSpPr>
        <p:spPr>
          <a:xfrm>
            <a:off x="8536277" y="2801404"/>
            <a:ext cx="3044536" cy="54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 err="1"/>
              <a:t>Der</a:t>
            </a:r>
            <a:r>
              <a:rPr lang="lt-LT" dirty="0"/>
              <a:t> </a:t>
            </a:r>
            <a:r>
              <a:rPr lang="lt-LT" dirty="0" err="1"/>
              <a:t>Affe</a:t>
            </a:r>
            <a:r>
              <a:rPr lang="lt-LT" dirty="0"/>
              <a:t> </a:t>
            </a:r>
            <a:endParaRPr lang="en-US" dirty="0"/>
          </a:p>
        </p:txBody>
      </p:sp>
      <p:sp>
        <p:nvSpPr>
          <p:cNvPr id="18" name="Turinio vietos rezervavimo ženklas 5">
            <a:extLst>
              <a:ext uri="{FF2B5EF4-FFF2-40B4-BE49-F238E27FC236}">
                <a16:creationId xmlns:a16="http://schemas.microsoft.com/office/drawing/2014/main" id="{65C151E9-872B-403B-8927-B84E73D13F39}"/>
              </a:ext>
            </a:extLst>
          </p:cNvPr>
          <p:cNvSpPr txBox="1">
            <a:spLocks/>
          </p:cNvSpPr>
          <p:nvPr/>
        </p:nvSpPr>
        <p:spPr>
          <a:xfrm>
            <a:off x="8681856" y="6270900"/>
            <a:ext cx="3044536" cy="53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b="1" dirty="0" err="1"/>
              <a:t>Der</a:t>
            </a:r>
            <a:r>
              <a:rPr lang="lt-LT" b="1" dirty="0"/>
              <a:t> </a:t>
            </a:r>
            <a:r>
              <a:rPr lang="lt-LT" b="1" dirty="0" err="1"/>
              <a:t>Pinguin</a:t>
            </a:r>
            <a:endParaRPr lang="en-US" b="1" dirty="0"/>
          </a:p>
        </p:txBody>
      </p:sp>
      <p:pic>
        <p:nvPicPr>
          <p:cNvPr id="4098" name="Picture 2" descr="Ką verta žinoti apie jūrų kiaulytes? - tavogyvunas.lt">
            <a:extLst>
              <a:ext uri="{FF2B5EF4-FFF2-40B4-BE49-F238E27FC236}">
                <a16:creationId xmlns:a16="http://schemas.microsoft.com/office/drawing/2014/main" id="{2FC17430-385E-4CAC-8402-09FB40DF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50" y="3471500"/>
            <a:ext cx="4196527" cy="19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ieso das Schwein für Glück steht">
            <a:extLst>
              <a:ext uri="{FF2B5EF4-FFF2-40B4-BE49-F238E27FC236}">
                <a16:creationId xmlns:a16="http://schemas.microsoft.com/office/drawing/2014/main" id="{634B5495-3483-4DCD-A9C3-10408450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3" y="437898"/>
            <a:ext cx="3706871" cy="21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ferd: Stute brutal vergewaltigt - jetzt setzt PETA eine Belohnung ...">
            <a:extLst>
              <a:ext uri="{FF2B5EF4-FFF2-40B4-BE49-F238E27FC236}">
                <a16:creationId xmlns:a16="http://schemas.microsoft.com/office/drawing/2014/main" id="{FCD7C05D-60CD-4BF5-9138-092EDBCE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0" y="3268132"/>
            <a:ext cx="3799836" cy="21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85136CC-C37E-49E9-87C7-C71D7F76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73" y="335516"/>
            <a:ext cx="3375152" cy="253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ffe - Bilder und Stockfotos - iStock">
            <a:extLst>
              <a:ext uri="{FF2B5EF4-FFF2-40B4-BE49-F238E27FC236}">
                <a16:creationId xmlns:a16="http://schemas.microsoft.com/office/drawing/2014/main" id="{AE54649A-2F2B-4984-B652-8999014A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47" y="180066"/>
            <a:ext cx="3564146" cy="26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47B0AA13-9719-4E56-B1F0-743FFF8E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08" y="3478157"/>
            <a:ext cx="2088267" cy="27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Plačiaekranė</PresentationFormat>
  <Paragraphs>29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Calibri</vt:lpstr>
      <vt:lpstr>AccentBoxVTI</vt:lpstr>
      <vt:lpstr>TIERE - 2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TIERE - 2</dc:title>
  <dc:creator>Dainora Raudienė</dc:creator>
  <cp:lastModifiedBy>Dainora Raudienė</cp:lastModifiedBy>
  <cp:revision>4</cp:revision>
  <dcterms:created xsi:type="dcterms:W3CDTF">2020-05-04T11:28:36Z</dcterms:created>
  <dcterms:modified xsi:type="dcterms:W3CDTF">2020-05-04T12:02:32Z</dcterms:modified>
</cp:coreProperties>
</file>