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86A9-943D-4AD7-AD7E-63FD9E2BDE53}" type="datetimeFigureOut">
              <a:rPr lang="lt-LT" smtClean="0"/>
              <a:t>2012.02.23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4B6-B32D-4C2D-AE93-AC5855C458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829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86A9-943D-4AD7-AD7E-63FD9E2BDE53}" type="datetimeFigureOut">
              <a:rPr lang="lt-LT" smtClean="0"/>
              <a:t>2012.02.23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4B6-B32D-4C2D-AE93-AC5855C458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335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86A9-943D-4AD7-AD7E-63FD9E2BDE53}" type="datetimeFigureOut">
              <a:rPr lang="lt-LT" smtClean="0"/>
              <a:t>2012.02.23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4B6-B32D-4C2D-AE93-AC5855C458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4046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86A9-943D-4AD7-AD7E-63FD9E2BDE53}" type="datetimeFigureOut">
              <a:rPr lang="lt-LT" smtClean="0"/>
              <a:t>2012.02.23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4B6-B32D-4C2D-AE93-AC5855C458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6696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86A9-943D-4AD7-AD7E-63FD9E2BDE53}" type="datetimeFigureOut">
              <a:rPr lang="lt-LT" smtClean="0"/>
              <a:t>2012.02.23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4B6-B32D-4C2D-AE93-AC5855C458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250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86A9-943D-4AD7-AD7E-63FD9E2BDE53}" type="datetimeFigureOut">
              <a:rPr lang="lt-LT" smtClean="0"/>
              <a:t>2012.02.23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4B6-B32D-4C2D-AE93-AC5855C458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422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86A9-943D-4AD7-AD7E-63FD9E2BDE53}" type="datetimeFigureOut">
              <a:rPr lang="lt-LT" smtClean="0"/>
              <a:t>2012.02.23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4B6-B32D-4C2D-AE93-AC5855C458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7384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86A9-943D-4AD7-AD7E-63FD9E2BDE53}" type="datetimeFigureOut">
              <a:rPr lang="lt-LT" smtClean="0"/>
              <a:t>2012.02.23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4B6-B32D-4C2D-AE93-AC5855C458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0884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86A9-943D-4AD7-AD7E-63FD9E2BDE53}" type="datetimeFigureOut">
              <a:rPr lang="lt-LT" smtClean="0"/>
              <a:t>2012.02.23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4B6-B32D-4C2D-AE93-AC5855C458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141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86A9-943D-4AD7-AD7E-63FD9E2BDE53}" type="datetimeFigureOut">
              <a:rPr lang="lt-LT" smtClean="0"/>
              <a:t>2012.02.23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4B6-B32D-4C2D-AE93-AC5855C458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894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86A9-943D-4AD7-AD7E-63FD9E2BDE53}" type="datetimeFigureOut">
              <a:rPr lang="lt-LT" smtClean="0"/>
              <a:t>2012.02.23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4B6-B32D-4C2D-AE93-AC5855C458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1487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86A9-943D-4AD7-AD7E-63FD9E2BDE53}" type="datetimeFigureOut">
              <a:rPr lang="lt-LT" smtClean="0"/>
              <a:t>2012.02.23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4D4B6-B32D-4C2D-AE93-AC5855C458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656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6600" b="1" dirty="0" smtClean="0">
                <a:latin typeface="Berlin Sans FB Demi" pitchFamily="34" charset="0"/>
              </a:rPr>
              <a:t>SPORTARTEN</a:t>
            </a:r>
            <a:endParaRPr lang="lt-LT" sz="6600" b="1" dirty="0">
              <a:latin typeface="Berlin Sans FB Demi" pitchFamily="34" charset="0"/>
            </a:endParaRPr>
          </a:p>
        </p:txBody>
      </p:sp>
      <p:sp>
        <p:nvSpPr>
          <p:cNvPr id="5" name="Antrinis pavadinima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86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45" y="980728"/>
            <a:ext cx="757267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85" y="836711"/>
            <a:ext cx="7429531" cy="522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1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908719"/>
            <a:ext cx="7596844" cy="506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7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57605"/>
            <a:ext cx="739444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2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944544" cy="52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7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970611" cy="462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9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5832648" cy="57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6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760640" cy="585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4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28448"/>
            <a:ext cx="7875574" cy="507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8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3" y="764704"/>
            <a:ext cx="7908357" cy="491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9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94" y="260648"/>
            <a:ext cx="4700934" cy="626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4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27" y="692696"/>
            <a:ext cx="714177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1" y="836712"/>
            <a:ext cx="75018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8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11" y="836712"/>
            <a:ext cx="767652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4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</Words>
  <Application>Microsoft Office PowerPoint</Application>
  <PresentationFormat>Demonstracija ekrane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Office tema</vt:lpstr>
      <vt:lpstr>SPORTARTEN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SPORTARTEN</dc:title>
  <dc:creator>Skaitykla</dc:creator>
  <cp:lastModifiedBy>Skaitykla</cp:lastModifiedBy>
  <cp:revision>3</cp:revision>
  <dcterms:created xsi:type="dcterms:W3CDTF">2012-02-23T07:23:13Z</dcterms:created>
  <dcterms:modified xsi:type="dcterms:W3CDTF">2012-02-23T07:57:36Z</dcterms:modified>
</cp:coreProperties>
</file>