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931AB60-0300-4F26-9B57-24A05EDB4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F18C145-0602-46C7-B3C0-97639C6E2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0EDF20E-98CD-4024-AFDE-D177510A0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BF0BCBD-E8C5-49CA-B7E4-1B0D3ABB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D6094F3-4770-4137-8953-F110283A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5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CB3E81E-728B-45A3-9BB7-F7F06CB8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FBEB326F-2A9D-4704-8FF9-9AB12F9F7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C2CBF1D-4DA8-4E43-8529-90FEF7C0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A00A33F-EC2C-4CEB-90FC-9C132D6F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750247D-C72F-4BB9-8348-23093B42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0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131AE3EB-EB2D-4FAB-968A-E29D1C3DF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46C656D9-8F32-4872-9939-3E6771D99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329119D-C096-4D3D-B191-E2590A12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EC7B01E-8D12-4812-9BFB-A72432AEB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6D7DE49-A162-4B82-AEF1-D6BEDFBD4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9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14F747-29E0-436C-B4F9-1F407186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746B595-41AD-4531-A3B4-171ECBB6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6879B95-E0AA-4014-A062-D1A8ACCD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ED34CDF-6E82-4CEA-9373-BEC88DDE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EE87057-89CD-476A-BBF7-E3BACB37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D5E43A5-EA2C-4ECE-A813-CAA405FB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2641D561-FE63-487F-9005-F4B5C59FA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80E874E-0FD7-4392-A5FB-DFD6BF7B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C378B22-99BB-4A41-8BD8-6D236D8B8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A96CE0D-8AD3-4F38-AABA-29B9C28A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3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B4D865C-8D1F-4CCB-83CC-DCF4AC72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4F1E095-5876-4E9B-A64A-5A28D40B7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EDEE74AD-ACB3-4A74-A0F6-2C9A5C586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001C5AEB-D3E6-48F6-894B-A86BC65CC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D940A9D-D5F0-4D77-B5F0-B2D96CE1E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914FF7F7-3419-4DA2-846C-03A6D557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1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1E3E92E-F4DD-4680-A756-1D5632331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80CF480-0686-4644-AF58-4E6BB31CD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101DEC9A-54EA-42D7-B310-088EF5E6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A541028B-3C11-4D2B-B7B4-5AA65BA3C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A2B2262D-0A6D-439A-8535-4EC917CD8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D628636B-E222-4469-BF77-389455406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23E8C0A6-8A4E-4638-A789-0B1DD0B8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F010F054-0CF0-4F89-8915-F863E6F9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1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B8A523A-A67F-455A-A124-711FA504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E504CB4C-DDF1-4688-976E-07088ABD5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A084D5D9-C6BD-41A1-8B75-7A38D4E0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62992349-98CF-4DC2-AD40-A76AD23F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2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87FA81F1-96D4-4C6A-B4DB-2602BC17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9D344FD6-F283-40B7-8BE9-B1E726DC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DC9C546-8C08-4285-8A7F-E57CD609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211D2E2-6163-4000-A7BF-362163F2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DBFC3AA-3E16-4BA4-95A0-D9A278588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8F227EA1-1F3D-4689-9A42-F6E957B24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9459B694-AD30-4262-A3D8-D622DA0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E71F5A58-855D-4942-8C75-24A8AF41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61584723-B512-4EFE-9451-797C65B9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1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84C800A-E0B3-439F-B67A-76B210F0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65C7BBFC-5D99-4625-ACEB-DA28D0ADE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EC8CA2B7-0F78-4C69-90F9-720D7F9D6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4A86AD3D-A706-4857-AB67-CA479A91D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804F3B6A-090E-457E-B3A1-9B3933424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C247D84-E076-47FA-BDD4-FA97BFF2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4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087FC2BB-03C6-4FE4-868B-E9BDA799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82AB50B-E1E5-49DC-B4AE-664312285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3269602-3386-4E07-AB7D-86883CA33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091FD-C81F-4817-9108-43C8D1C6E77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0113C73-D5C3-4C52-BEB0-9B2467C7A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89EB576-2B1C-42E9-B4DD-9516934E9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51F4-D957-42CC-9CB9-B13D3A9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5CEC04A-F92B-4890-8E66-7596DA0ED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520" y="797018"/>
            <a:ext cx="9144000" cy="284956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lt-LT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MEIN FREUND – </a:t>
            </a:r>
            <a:br>
              <a:rPr lang="lt-LT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lt-LT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MEINE FREUNDIN – </a:t>
            </a:r>
            <a:br>
              <a:rPr lang="lt-LT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lt-LT" sz="5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MEINE FREUNDE</a:t>
            </a:r>
            <a:endParaRPr lang="en-US" sz="5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99301B8E-7E57-4464-8230-51E09FDA4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792" y="4472050"/>
            <a:ext cx="6086168" cy="1655762"/>
          </a:xfrm>
        </p:spPr>
        <p:txBody>
          <a:bodyPr/>
          <a:lstStyle/>
          <a:p>
            <a:r>
              <a:rPr 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Klasse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(„Prima A1“, </a:t>
            </a:r>
            <a:r>
              <a:rPr 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Lektion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raugas,rutulys,etiketė,draugystė,vaikai - nemokamos nuotraukos ...">
            <a:extLst>
              <a:ext uri="{FF2B5EF4-FFF2-40B4-BE49-F238E27FC236}">
                <a16:creationId xmlns:a16="http://schemas.microsoft.com/office/drawing/2014/main" id="{580F2440-BC41-44EB-ACE0-BBB68014F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501" y="2671031"/>
            <a:ext cx="3602037" cy="360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5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0C51AC7C-1B82-4C79-8AA9-7C5BF24E2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987" y="-157315"/>
            <a:ext cx="5157787" cy="1214154"/>
          </a:xfrm>
        </p:spPr>
        <p:txBody>
          <a:bodyPr>
            <a:normAutofit lnSpcReduction="10000"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Tomas –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32EAE966-1251-46E6-9087-D1057DC1F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148" y="1214154"/>
            <a:ext cx="5812785" cy="54982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t-LT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Sudarant sakinius apie draugą, naudojame veiksmažodžio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t-LT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vns</a:t>
            </a:r>
            <a:r>
              <a:rPr lang="lt-LT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asmens formas (</a:t>
            </a:r>
            <a:r>
              <a:rPr lang="lt-LT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lt-LT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lt-LT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lt-LT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lt-LT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lt-LT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spielt</a:t>
            </a:r>
            <a:r>
              <a:rPr lang="lt-LT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gerne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Tennis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Geschichte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lernt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Klasse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</a:p>
          <a:p>
            <a:pPr marL="0" indent="0" algn="ctr">
              <a:buNone/>
            </a:pPr>
            <a:endParaRPr lang="lt-LT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t-LT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 ko pradėti kalbant apie draugą?</a:t>
            </a:r>
          </a:p>
          <a:p>
            <a:pPr marL="0" indent="0">
              <a:buNone/>
            </a:pP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heißt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Rimas. </a:t>
            </a:r>
          </a:p>
          <a:p>
            <a:pPr>
              <a:buFontTx/>
              <a:buChar char="-"/>
            </a:pP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Jahre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Rimas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spielt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gern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Gitarre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Usw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(ir t.t.)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41C35898-6317-4E5F-82C7-327AF83DF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56381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Rita –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Meine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3EA7B8B-B806-489F-A133-2CD651CC7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288026"/>
            <a:ext cx="6019800" cy="490163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lt-LT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Sudarant sakinius apie draugę, naudojame veiksmažodžio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t-LT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vns</a:t>
            </a:r>
            <a:r>
              <a:rPr lang="lt-LT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asmens formas (</a:t>
            </a:r>
            <a:r>
              <a:rPr lang="lt-LT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lt-LT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lt-LT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lt-LT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ctr">
              <a:spcBef>
                <a:spcPts val="0"/>
              </a:spcBef>
              <a:buNone/>
            </a:pPr>
            <a:endParaRPr lang="lt-LT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Meine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Freundin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lt-LT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fein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Meine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Freundin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spielt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gern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Klavier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Meine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Freundin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Kunst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Meine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Freundin</a:t>
            </a:r>
            <a:r>
              <a:rPr lang="lt-LT" sz="2600" b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lernt</a:t>
            </a:r>
            <a:r>
              <a:rPr lang="lt-LT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Klasse</a:t>
            </a:r>
            <a:r>
              <a:rPr lang="lt-L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</a:p>
          <a:p>
            <a:pPr marL="0" indent="0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 ko pradėti kalbant apie draugę?</a:t>
            </a:r>
          </a:p>
          <a:p>
            <a:pPr>
              <a:buFontTx/>
              <a:buChar char="-"/>
            </a:pP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Meine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Freundin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heißt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Rasa.</a:t>
            </a:r>
          </a:p>
          <a:p>
            <a:pPr>
              <a:buFontTx/>
              <a:buChar char="-"/>
            </a:pP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Jahre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Rasa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lernt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sehr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</a:t>
            </a:r>
            <a:r>
              <a:rPr lang="lt-L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Usw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(ir t.t.)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artoon character young men with laptop — Stock Vector ...">
            <a:extLst>
              <a:ext uri="{FF2B5EF4-FFF2-40B4-BE49-F238E27FC236}">
                <a16:creationId xmlns:a16="http://schemas.microsoft.com/office/drawing/2014/main" id="{2D62220D-7798-48B3-8E46-73A3CF996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1" y="145618"/>
            <a:ext cx="843055" cy="114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Better service, one smile at a time -- FCW">
            <a:extLst>
              <a:ext uri="{FF2B5EF4-FFF2-40B4-BE49-F238E27FC236}">
                <a16:creationId xmlns:a16="http://schemas.microsoft.com/office/drawing/2014/main" id="{E4B77A7B-782F-4015-97C9-A03108C60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937" y="5806623"/>
            <a:ext cx="925992" cy="92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okytojodienoraštis.lt, mokytojodienorastis.lt,">
            <a:extLst>
              <a:ext uri="{FF2B5EF4-FFF2-40B4-BE49-F238E27FC236}">
                <a16:creationId xmlns:a16="http://schemas.microsoft.com/office/drawing/2014/main" id="{AC4E29CE-F64C-4D3F-B529-9A7544D69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64" y="0"/>
            <a:ext cx="2112988" cy="126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99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9D66C77-D5E6-42ED-ADC5-14B98395F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243" y="-149780"/>
            <a:ext cx="10515600" cy="1325563"/>
          </a:xfrm>
        </p:spPr>
        <p:txBody>
          <a:bodyPr/>
          <a:lstStyle/>
          <a:p>
            <a:r>
              <a:rPr lang="lt-LT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lt-LT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lt-LT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Freund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meine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Freundin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endParaRPr 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E8C8C8D-ECA2-4F6B-8BCE-373E606E1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1175782"/>
            <a:ext cx="11611991" cy="5589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Pasakius kelis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sakinukus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apie savo draugą (draugę), reikia pasakyti ir ką jūs veikiate kartu. </a:t>
            </a:r>
            <a:r>
              <a:rPr lang="lt-LT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Juk esate draugai!</a:t>
            </a:r>
          </a:p>
          <a:p>
            <a:pPr marL="0" indent="0" algn="ctr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Čia naudojame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veiksmažodžių </a:t>
            </a:r>
            <a:r>
              <a:rPr lang="lt-L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dgs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lt-L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asm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lt-L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)formas.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Pavyzdžiui:</a:t>
            </a:r>
          </a:p>
          <a:p>
            <a:pPr marL="0" indent="0">
              <a:buNone/>
            </a:pPr>
            <a:r>
              <a:rPr 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spielen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(kartu) </a:t>
            </a:r>
            <a:r>
              <a:rPr 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Basketball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fahren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de-DE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lt-L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Musik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lt-LT" dirty="0"/>
              <a:t>***********************</a:t>
            </a:r>
          </a:p>
          <a:p>
            <a:pPr marL="0" indent="0" algn="ctr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Dabar, naudodamasis šiuo filmuku, vadovėliu, pratybomis, </a:t>
            </a:r>
          </a:p>
          <a:p>
            <a:pPr marL="0" indent="0" algn="ctr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parašyk </a:t>
            </a:r>
            <a:r>
              <a:rPr lang="lt-LT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sakinius apie draugą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sakinius apie draugę. </a:t>
            </a:r>
          </a:p>
          <a:p>
            <a:pPr marL="0" indent="0" algn="ctr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Vienas sakinys būtinai turi būti su </a:t>
            </a:r>
            <a:r>
              <a:rPr lang="lt-LT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(ką jūs veikiate kartu).</a:t>
            </a:r>
          </a:p>
          <a:p>
            <a:pPr marL="0" indent="0" algn="ctr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Draugai gali būti ir išgalvoti…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AA7F806-4046-49C3-907B-01828C1B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577" y="5916967"/>
            <a:ext cx="941033" cy="94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eunde und Freundschaft - Deutsch A1 nach Themen /12">
            <a:extLst>
              <a:ext uri="{FF2B5EF4-FFF2-40B4-BE49-F238E27FC236}">
                <a16:creationId xmlns:a16="http://schemas.microsoft.com/office/drawing/2014/main" id="{EE941987-81E3-47C8-BCDC-2AD592C7D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577" y="2234261"/>
            <a:ext cx="3447124" cy="201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92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Plačiaekranė</PresentationFormat>
  <Paragraphs>41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„Office“ tema</vt:lpstr>
      <vt:lpstr>MEIN FREUND –      MEINE FREUNDIN –          MEINE FREUNDE</vt:lpstr>
      <vt:lpstr>„PowerPoint“ pateiktis</vt:lpstr>
      <vt:lpstr>Ich + mein Freund/meine Freundin = wir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FREUND – MEINE FREUNDIN – MEINE FREUNDE</dc:title>
  <dc:creator>Dainora Raudienė</dc:creator>
  <cp:lastModifiedBy>Dainora Raudienė</cp:lastModifiedBy>
  <cp:revision>9</cp:revision>
  <dcterms:created xsi:type="dcterms:W3CDTF">2020-04-13T10:13:43Z</dcterms:created>
  <dcterms:modified xsi:type="dcterms:W3CDTF">2020-04-15T07:58:28Z</dcterms:modified>
</cp:coreProperties>
</file>