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59" r:id="rId6"/>
    <p:sldId id="272" r:id="rId7"/>
    <p:sldId id="273" r:id="rId8"/>
    <p:sldId id="274" r:id="rId9"/>
    <p:sldId id="269" r:id="rId10"/>
    <p:sldId id="260" r:id="rId11"/>
    <p:sldId id="261" r:id="rId12"/>
    <p:sldId id="265" r:id="rId13"/>
    <p:sldId id="266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1" autoAdjust="0"/>
    <p:restoredTop sz="94660"/>
  </p:normalViewPr>
  <p:slideViewPr>
    <p:cSldViewPr>
      <p:cViewPr varScale="1">
        <p:scale>
          <a:sx n="66" d="100"/>
          <a:sy n="66" d="100"/>
        </p:scale>
        <p:origin x="58" y="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66D7-ED50-4906-9407-9A20ABA2DA8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77BBC-796F-48C6-9532-4B2140587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3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77BBC-796F-48C6-9532-4B2140587E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7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77BBC-796F-48C6-9532-4B2140587E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3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77BBC-796F-48C6-9532-4B2140587E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7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5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0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A8537-636B-4B0D-8C74-3710FB2C53D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55FE8-1EE4-420C-8C65-4C1CCF896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296144"/>
          </a:xfrm>
        </p:spPr>
        <p:txBody>
          <a:bodyPr>
            <a:normAutofit/>
          </a:bodyPr>
          <a:lstStyle/>
          <a:p>
            <a:r>
              <a:rPr lang="en-US" sz="2400" b="1" dirty="0"/>
              <a:t>TEMA,,</a:t>
            </a:r>
            <a:r>
              <a:rPr lang="lt-LT" sz="2400" b="1" dirty="0">
                <a:solidFill>
                  <a:srgbClr val="00B050"/>
                </a:solidFill>
              </a:rPr>
              <a:t>KALĖDŲ PPAPROČIAI LIETUVOJE IR VOKIETIJOJE“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4154016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U</a:t>
            </a:r>
            <a:r>
              <a:rPr lang="lt-LT" sz="28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ždaviniai :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lt-LT" sz="2800" b="1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Susipažinti su KALĖDŲ papročiais Lietuvoje ir Vokietijoje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lt-LT" sz="2800" b="1" i="1" dirty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lt-LT" sz="2800" b="1" i="1" dirty="0">
                <a:solidFill>
                  <a:srgbClr val="FF0000"/>
                </a:solidFill>
                <a:latin typeface="Arial Black" pitchFamily="34" charset="0"/>
              </a:rPr>
              <a:t>Palyginti </a:t>
            </a:r>
            <a:r>
              <a:rPr lang="lt-LT" sz="2800" b="1" i="1" cap="small" dirty="0">
                <a:solidFill>
                  <a:srgbClr val="FF0000"/>
                </a:solidFill>
                <a:latin typeface="Arial Black" pitchFamily="34" charset="0"/>
              </a:rPr>
              <a:t> KALĖDŲ </a:t>
            </a:r>
            <a:r>
              <a:rPr lang="lt-LT" sz="2800" b="1" i="1" dirty="0">
                <a:solidFill>
                  <a:srgbClr val="FF0000"/>
                </a:solidFill>
                <a:latin typeface="Arial Black" pitchFamily="34" charset="0"/>
              </a:rPr>
              <a:t>papročius Lietuvoje ir Vokietijoj</a:t>
            </a:r>
            <a:r>
              <a:rPr lang="en-US" sz="2800" b="1" i="1" dirty="0">
                <a:solidFill>
                  <a:srgbClr val="FF0000"/>
                </a:solidFill>
                <a:latin typeface="Arial Black" pitchFamily="34" charset="0"/>
              </a:rPr>
              <a:t>e</a:t>
            </a:r>
          </a:p>
          <a:p>
            <a:r>
              <a:rPr lang="lt-LT" sz="2800" b="1" i="1" dirty="0">
                <a:solidFill>
                  <a:srgbClr val="002060"/>
                </a:solidFill>
                <a:latin typeface="Arial Black" pitchFamily="34" charset="0"/>
              </a:rPr>
              <a:t>Ka</a:t>
            </a:r>
            <a:r>
              <a:rPr lang="en-US" sz="2800" b="1" i="1" dirty="0">
                <a:solidFill>
                  <a:srgbClr val="002060"/>
                </a:solidFill>
                <a:latin typeface="Arial Black" pitchFamily="34" charset="0"/>
              </a:rPr>
              <a:t>s</a:t>
            </a:r>
            <a:r>
              <a:rPr lang="lt-LT" sz="2800" b="1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Arial Black" pitchFamily="34" charset="0"/>
              </a:rPr>
              <a:t>man </a:t>
            </a:r>
            <a:r>
              <a:rPr lang="en-US" sz="2800" b="1" i="1" dirty="0" err="1">
                <a:solidFill>
                  <a:srgbClr val="002060"/>
                </a:solidFill>
                <a:latin typeface="Arial Black" pitchFamily="34" charset="0"/>
              </a:rPr>
              <a:t>yra</a:t>
            </a:r>
            <a:r>
              <a:rPr lang="lt-LT" sz="2800" b="1" i="1" dirty="0">
                <a:solidFill>
                  <a:srgbClr val="002060"/>
                </a:solidFill>
                <a:latin typeface="Arial Black" pitchFamily="34" charset="0"/>
              </a:rPr>
              <a:t> KALĖDOS</a:t>
            </a:r>
            <a:r>
              <a:rPr lang="en-US" sz="2800" b="1" i="1" dirty="0">
                <a:solidFill>
                  <a:srgbClr val="002060"/>
                </a:solidFill>
                <a:latin typeface="Arial Black" pitchFamily="34" charset="0"/>
              </a:rPr>
              <a:t>?</a:t>
            </a:r>
            <a:endParaRPr lang="lt-LT" sz="2800" b="1" i="1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lt-LT" sz="2800" b="1" i="1" dirty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lt-LT" sz="2200" b="1" i="1" dirty="0">
                <a:solidFill>
                  <a:srgbClr val="00B050"/>
                </a:solidFill>
                <a:latin typeface="Algerian" pitchFamily="82" charset="0"/>
              </a:rPr>
              <a:t>          </a:t>
            </a:r>
            <a:r>
              <a:rPr lang="lt-LT" sz="2200" b="1" i="1" dirty="0">
                <a:solidFill>
                  <a:schemeClr val="tx1"/>
                </a:solidFill>
                <a:latin typeface="Algerian" pitchFamily="82" charset="0"/>
              </a:rPr>
              <a:t>VERTINIMAS    -  KAUPSITE TAŠKUS</a:t>
            </a:r>
          </a:p>
          <a:p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hp 4530s\Desktop\kalediniai-paveiksleliai-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" y="3717032"/>
            <a:ext cx="216522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8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lt-LT" b="1" i="1" dirty="0">
                <a:latin typeface="Algerian" pitchFamily="82" charset="0"/>
              </a:rPr>
              <a:t>KOKIE </a:t>
            </a:r>
            <a:r>
              <a:rPr lang="lt-LT" b="1" i="1" dirty="0">
                <a:solidFill>
                  <a:srgbClr val="C00000"/>
                </a:solidFill>
                <a:latin typeface="Algerian" pitchFamily="82" charset="0"/>
              </a:rPr>
              <a:t>KALĖDŲ</a:t>
            </a:r>
            <a:r>
              <a:rPr lang="lt-LT" b="1" i="1" dirty="0">
                <a:latin typeface="Algerian" pitchFamily="82" charset="0"/>
              </a:rPr>
              <a:t>PAPROČIAI?</a:t>
            </a:r>
            <a:br>
              <a:rPr lang="lt-LT" b="1" i="1" dirty="0">
                <a:latin typeface="Algerian" pitchFamily="82" charset="0"/>
              </a:rPr>
            </a:br>
            <a:endParaRPr lang="en-US" b="1" i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lt-LT" dirty="0"/>
              <a:t>      </a:t>
            </a:r>
            <a:r>
              <a:rPr lang="lt-LT" b="1" i="1" dirty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PANAŠUMAI  </a:t>
            </a:r>
            <a:r>
              <a:rPr lang="lt-LT" dirty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 </a:t>
            </a:r>
            <a:r>
              <a:rPr lang="lt-LT" dirty="0"/>
              <a:t>    ir        </a:t>
            </a:r>
            <a:r>
              <a:rPr lang="lt-LT" b="1" i="1" dirty="0">
                <a:solidFill>
                  <a:srgbClr val="FF0000"/>
                </a:solidFill>
                <a:latin typeface="Arial Black" pitchFamily="34" charset="0"/>
              </a:rPr>
              <a:t>SKIRTUMAI</a:t>
            </a:r>
          </a:p>
          <a:p>
            <a:pPr marL="0" indent="0">
              <a:buNone/>
            </a:pPr>
            <a:r>
              <a:rPr lang="lt-LT" dirty="0"/>
              <a:t>               </a:t>
            </a:r>
            <a:r>
              <a:rPr lang="lt-LT" dirty="0">
                <a:latin typeface="Andalus" pitchFamily="18" charset="-78"/>
              </a:rPr>
              <a:t>LIETUVOJE IR VOKIETIJOJE?</a:t>
            </a:r>
          </a:p>
          <a:p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3021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solidFill>
                  <a:srgbClr val="FF0000"/>
                </a:solidFill>
                <a:latin typeface="Algerian" pitchFamily="82" charset="0"/>
              </a:rPr>
              <a:t>Žinau/</a:t>
            </a:r>
            <a:r>
              <a:rPr lang="lt-LT" sz="2800" b="1" dirty="0" err="1">
                <a:solidFill>
                  <a:srgbClr val="FF0000"/>
                </a:solidFill>
                <a:latin typeface="Algerian" pitchFamily="82" charset="0"/>
              </a:rPr>
              <a:t>ich</a:t>
            </a:r>
            <a:r>
              <a:rPr lang="lt-LT" sz="2800" b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lt-LT" sz="2800" b="1" dirty="0" err="1">
                <a:solidFill>
                  <a:srgbClr val="FF0000"/>
                </a:solidFill>
                <a:latin typeface="Algerian" pitchFamily="82" charset="0"/>
              </a:rPr>
              <a:t>wie</a:t>
            </a:r>
            <a:r>
              <a:rPr lang="de-DE" sz="2800" b="1" dirty="0">
                <a:solidFill>
                  <a:srgbClr val="FF0000"/>
                </a:solidFill>
                <a:latin typeface="Algerian" pitchFamily="82" charset="0"/>
              </a:rPr>
              <a:t>ß…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22" y="1196752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>
                <a:latin typeface="Arial Rounded MT Bold" pitchFamily="34" charset="0"/>
              </a:rPr>
              <a:t>KRIKŠČIONIŠKA ŠVENTĖ</a:t>
            </a:r>
            <a:endParaRPr lang="en-US" sz="2400" b="1" i="1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lt-LT" sz="2400" b="1" i="1" dirty="0">
                <a:latin typeface="Arial Rounded MT Bold" pitchFamily="34" charset="0"/>
              </a:rPr>
              <a:t>SIMBOLIAI</a:t>
            </a:r>
          </a:p>
          <a:p>
            <a:pPr marL="0" indent="0">
              <a:buNone/>
            </a:pPr>
            <a:r>
              <a:rPr lang="lt-LT" sz="2400" b="1" i="1" dirty="0">
                <a:latin typeface="Arial Rounded MT Bold" pitchFamily="34" charset="0"/>
              </a:rPr>
              <a:t>VALGIAI</a:t>
            </a:r>
          </a:p>
          <a:p>
            <a:pPr marL="0" indent="0">
              <a:buNone/>
            </a:pPr>
            <a:r>
              <a:rPr lang="lt-LT" sz="2400" b="1" i="1" dirty="0">
                <a:latin typeface="Arial Rounded MT Bold" pitchFamily="34" charset="0"/>
              </a:rPr>
              <a:t>KALĖDŲ SENIS</a:t>
            </a:r>
          </a:p>
          <a:p>
            <a:pPr marL="0" indent="0">
              <a:buNone/>
            </a:pPr>
            <a:r>
              <a:rPr lang="lt-LT" sz="2400" b="1" i="1" dirty="0">
                <a:latin typeface="Arial Rounded MT Bold" pitchFamily="34" charset="0"/>
              </a:rPr>
              <a:t>DAINOS</a:t>
            </a:r>
          </a:p>
          <a:p>
            <a:pPr marL="0" indent="0">
              <a:buNone/>
            </a:pPr>
            <a:r>
              <a:rPr lang="en-US" sz="2400" b="1" i="1" dirty="0">
                <a:latin typeface="Arial Rounded MT Bold" pitchFamily="34" charset="0"/>
              </a:rPr>
              <a:t>SVEIKINIMAS</a:t>
            </a:r>
            <a:endParaRPr lang="lt-LT" sz="2400" b="1" i="1" dirty="0">
              <a:latin typeface="Arial Rounded MT Bold" pitchFamily="34" charset="0"/>
            </a:endParaRPr>
          </a:p>
          <a:p>
            <a:pPr marL="0" indent="0">
              <a:buNone/>
            </a:pPr>
            <a:endParaRPr lang="lt-LT" sz="2400" b="1" i="1" dirty="0">
              <a:latin typeface="Arial Rounded MT Bold" pitchFamily="34" charset="0"/>
            </a:endParaRPr>
          </a:p>
          <a:p>
            <a:endParaRPr lang="lt-LT" sz="2400" b="1" i="1" dirty="0">
              <a:latin typeface="Arial Rounded MT Bold" pitchFamily="34" charset="0"/>
            </a:endParaRPr>
          </a:p>
          <a:p>
            <a:endParaRPr lang="lt-LT" sz="2400" b="1" i="1" dirty="0">
              <a:latin typeface="Arial Rounded MT Bold" pitchFamily="34" charset="0"/>
            </a:endParaRPr>
          </a:p>
          <a:p>
            <a:endParaRPr lang="en-US" sz="2400" b="1" i="1" dirty="0">
              <a:latin typeface="Arial Rounded MT Bold" pitchFamily="34" charset="0"/>
            </a:endParaRPr>
          </a:p>
          <a:p>
            <a:endParaRPr lang="lt-LT" sz="2400" b="1" i="1" dirty="0">
              <a:latin typeface="Arial Rounded MT Bold" pitchFamily="34" charset="0"/>
            </a:endParaRPr>
          </a:p>
          <a:p>
            <a:endParaRPr lang="lt-LT" sz="2400" b="1" i="1" dirty="0">
              <a:latin typeface="Arial Rounded MT Bold" pitchFamily="34" charset="0"/>
            </a:endParaRPr>
          </a:p>
        </p:txBody>
      </p:sp>
      <p:pic>
        <p:nvPicPr>
          <p:cNvPr id="5122" name="Picture 2" descr="C:\Users\hp 4530s\Desktop\glitzerbau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97" y="1412776"/>
            <a:ext cx="2133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 4530s\Desktop\Weihnachtsman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333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FF0000"/>
                </a:solidFill>
                <a:latin typeface="Algerian" pitchFamily="82" charset="0"/>
              </a:rPr>
              <a:t>GRÜßE</a:t>
            </a:r>
            <a:r>
              <a:rPr lang="lt-LT" sz="3600" dirty="0">
                <a:solidFill>
                  <a:srgbClr val="FF0000"/>
                </a:solidFill>
                <a:latin typeface="Algerian" pitchFamily="82" charset="0"/>
              </a:rPr>
              <a:t>/SVEIKINIMAI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i="1" cap="small" dirty="0">
                <a:solidFill>
                  <a:srgbClr val="002060"/>
                </a:solidFill>
                <a:latin typeface="Algerian" pitchFamily="82" charset="0"/>
              </a:rPr>
              <a:t>  </a:t>
            </a:r>
            <a:r>
              <a:rPr lang="en-US" b="1" i="1" cap="small" dirty="0" err="1">
                <a:solidFill>
                  <a:srgbClr val="002060"/>
                </a:solidFill>
                <a:latin typeface="Algerian" pitchFamily="82" charset="0"/>
              </a:rPr>
              <a:t>Fröhliche</a:t>
            </a:r>
            <a:r>
              <a:rPr lang="en-US" b="1" i="1" cap="small" dirty="0">
                <a:solidFill>
                  <a:srgbClr val="002060"/>
                </a:solidFill>
                <a:latin typeface="Algerian" pitchFamily="82" charset="0"/>
              </a:rPr>
              <a:t>  </a:t>
            </a:r>
            <a:r>
              <a:rPr lang="lt-LT" b="1" i="1" cap="small" dirty="0">
                <a:solidFill>
                  <a:srgbClr val="002060"/>
                </a:solidFill>
                <a:latin typeface="Algerian" pitchFamily="82" charset="0"/>
              </a:rPr>
              <a:t>WEIHNACHTEN</a:t>
            </a:r>
            <a:endParaRPr lang="en-US" b="1" i="1" cap="small" dirty="0">
              <a:solidFill>
                <a:srgbClr val="002060"/>
              </a:solidFill>
              <a:latin typeface="Algerian" pitchFamily="82" charset="0"/>
            </a:endParaRPr>
          </a:p>
          <a:p>
            <a:pPr marL="0" indent="0">
              <a:buNone/>
            </a:pPr>
            <a:r>
              <a:rPr lang="lt-LT" b="1" i="1" cap="small" dirty="0">
                <a:solidFill>
                  <a:srgbClr val="00B050"/>
                </a:solidFill>
                <a:latin typeface="Algerian" pitchFamily="82" charset="0"/>
              </a:rPr>
              <a:t>   </a:t>
            </a:r>
            <a:r>
              <a:rPr lang="de-DE" sz="2800" b="1" i="1" cap="small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D</a:t>
            </a:r>
            <a:r>
              <a:rPr lang="lt-LT" sz="2800" b="1" i="1" cap="small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ži</a:t>
            </a:r>
            <a:r>
              <a:rPr lang="de-DE" sz="2800" b="1" i="1" cap="small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augsming</a:t>
            </a:r>
            <a:r>
              <a:rPr lang="lt-LT" sz="2800" b="1" i="1" cap="small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ų KALĖDŲ</a:t>
            </a:r>
            <a:endParaRPr lang="en-US" sz="2800" b="1" i="1" cap="small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  <a:p>
            <a:pPr marL="0" indent="0">
              <a:buNone/>
            </a:pPr>
            <a:r>
              <a:rPr lang="de-DE" b="1" i="1" cap="small" dirty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G</a:t>
            </a:r>
            <a:r>
              <a:rPr lang="lt-LT" b="1" i="1" cap="small" dirty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L</a:t>
            </a:r>
            <a:r>
              <a:rPr lang="de-DE" b="1" i="1" cap="small" dirty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ÜCK</a:t>
            </a:r>
            <a:r>
              <a:rPr lang="lt-LT" b="1" i="1" cap="small" dirty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     </a:t>
            </a:r>
            <a:r>
              <a:rPr lang="de-DE" b="1" i="1" cap="small" dirty="0">
                <a:solidFill>
                  <a:srgbClr val="FF0000"/>
                </a:solidFill>
                <a:latin typeface="Algerian" pitchFamily="82" charset="0"/>
              </a:rPr>
              <a:t>LIEB</a:t>
            </a:r>
            <a:r>
              <a:rPr lang="lt-LT" b="1" i="1" cap="small" dirty="0">
                <a:solidFill>
                  <a:srgbClr val="FF0000"/>
                </a:solidFill>
                <a:latin typeface="Algerian" pitchFamily="82" charset="0"/>
              </a:rPr>
              <a:t>E</a:t>
            </a:r>
            <a:endParaRPr lang="de-DE" b="1" i="1" cap="small" dirty="0">
              <a:solidFill>
                <a:srgbClr val="FF0000"/>
              </a:solidFill>
              <a:latin typeface="Algerian" pitchFamily="82" charset="0"/>
            </a:endParaRPr>
          </a:p>
          <a:p>
            <a:pPr marL="0" indent="0">
              <a:buNone/>
            </a:pPr>
            <a:r>
              <a:rPr lang="de-DE" b="1" i="1" cap="small" dirty="0">
                <a:solidFill>
                  <a:srgbClr val="FFC000"/>
                </a:solidFill>
                <a:latin typeface="Algerian" pitchFamily="82" charset="0"/>
              </a:rPr>
              <a:t>FREUD</a:t>
            </a:r>
            <a:r>
              <a:rPr lang="lt-LT" b="1" i="1" cap="small" dirty="0">
                <a:solidFill>
                  <a:srgbClr val="FFC000"/>
                </a:solidFill>
                <a:latin typeface="Algerian" pitchFamily="82" charset="0"/>
              </a:rPr>
              <a:t>E       </a:t>
            </a:r>
            <a:r>
              <a:rPr lang="de-DE" b="1" i="1" cap="small" dirty="0">
                <a:solidFill>
                  <a:srgbClr val="00B050"/>
                </a:solidFill>
                <a:latin typeface="Algerian" pitchFamily="82" charset="0"/>
              </a:rPr>
              <a:t>ERFOLG</a:t>
            </a:r>
          </a:p>
          <a:p>
            <a:pPr marL="0" indent="0">
              <a:buNone/>
            </a:pPr>
            <a:r>
              <a:rPr lang="de-DE" b="1" i="1" cap="small" dirty="0">
                <a:solidFill>
                  <a:srgbClr val="7030A0"/>
                </a:solidFill>
                <a:latin typeface="Algerian" pitchFamily="82" charset="0"/>
              </a:rPr>
              <a:t>GESUNDHEIT</a:t>
            </a:r>
            <a:endParaRPr lang="lt-LT" b="1" i="1" cap="small" dirty="0">
              <a:solidFill>
                <a:srgbClr val="7030A0"/>
              </a:solidFill>
              <a:latin typeface="Algerian" pitchFamily="82" charset="0"/>
            </a:endParaRPr>
          </a:p>
          <a:p>
            <a:pPr marL="0" indent="0">
              <a:buNone/>
            </a:pPr>
            <a:endParaRPr lang="lt-LT" sz="2400" b="1" i="1" cap="small" dirty="0">
              <a:solidFill>
                <a:srgbClr val="7030A0"/>
              </a:solidFill>
              <a:latin typeface="Algerian" pitchFamily="82" charset="0"/>
            </a:endParaRPr>
          </a:p>
          <a:p>
            <a:pPr marL="0" indent="0">
              <a:buNone/>
            </a:pPr>
            <a:r>
              <a:rPr lang="lt-LT" sz="2400" b="1" i="1" cap="small" dirty="0">
                <a:solidFill>
                  <a:srgbClr val="0070C0"/>
                </a:solidFill>
                <a:latin typeface="Algerian" pitchFamily="82" charset="0"/>
              </a:rPr>
              <a:t>   </a:t>
            </a:r>
          </a:p>
          <a:p>
            <a:pPr marL="0" indent="0">
              <a:buNone/>
            </a:pPr>
            <a:r>
              <a:rPr lang="lt-LT" sz="2400" b="1" i="1" cap="small" dirty="0">
                <a:solidFill>
                  <a:srgbClr val="0070C0"/>
                </a:solidFill>
                <a:latin typeface="Algerian" pitchFamily="82" charset="0"/>
              </a:rPr>
              <a:t>ICH W</a:t>
            </a:r>
            <a:r>
              <a:rPr lang="de-DE" sz="2400" b="1" i="1" cap="small" dirty="0">
                <a:solidFill>
                  <a:srgbClr val="0070C0"/>
                </a:solidFill>
                <a:latin typeface="Algerian" pitchFamily="82" charset="0"/>
              </a:rPr>
              <a:t>ÜNSCHE</a:t>
            </a:r>
            <a:r>
              <a:rPr lang="lt-LT" b="1" i="1" cap="small" dirty="0">
                <a:solidFill>
                  <a:srgbClr val="0070C0"/>
                </a:solidFill>
                <a:latin typeface="Algerian" pitchFamily="82" charset="0"/>
              </a:rPr>
              <a:t>............</a:t>
            </a:r>
            <a:endParaRPr lang="en-US" b="1" i="1" cap="small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3075" name="Picture 3" descr="C:\Users\hp 4530s\Desktop\weihnachtszei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405361" cy="46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4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lgerian" pitchFamily="82" charset="0"/>
              </a:rPr>
              <a:t>,,O TANNENBAUM,O TANNENBAUM”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>
                <a:latin typeface="Balloon XBd TL" pitchFamily="66" charset="0"/>
              </a:rPr>
              <a:t>O Tannenbaum, o Tannenbaum,</a:t>
            </a:r>
            <a:endParaRPr lang="en-US" sz="24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lt-LT" sz="2400" dirty="0">
                <a:latin typeface="Balloon XBd TL" pitchFamily="66" charset="0"/>
              </a:rPr>
              <a:t> wie treu sind deine Blätter!</a:t>
            </a:r>
            <a:endParaRPr lang="en-US" sz="24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lt-LT" sz="2400" dirty="0">
                <a:latin typeface="Balloon XBd TL" pitchFamily="66" charset="0"/>
              </a:rPr>
              <a:t> Du grünst nicht nur</a:t>
            </a:r>
            <a:endParaRPr lang="en-US" sz="24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lt-LT" sz="2400" dirty="0">
                <a:latin typeface="Balloon XBd TL" pitchFamily="66" charset="0"/>
              </a:rPr>
              <a:t>   zur Sommerzeit,</a:t>
            </a:r>
            <a:endParaRPr lang="en-US" sz="24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lt-LT" sz="2400" dirty="0">
                <a:latin typeface="Balloon XBd TL" pitchFamily="66" charset="0"/>
              </a:rPr>
              <a:t> Nein auch im Winter, wenn es schneit.</a:t>
            </a:r>
            <a:endParaRPr lang="en-US" sz="24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lt-LT" sz="2400" dirty="0">
                <a:latin typeface="Balloon XBd TL" pitchFamily="66" charset="0"/>
              </a:rPr>
              <a:t> O Tannenbaum, o Tannenbaum,</a:t>
            </a:r>
            <a:endParaRPr lang="en-US" sz="24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lt-LT" sz="2400" dirty="0">
                <a:latin typeface="Balloon XBd TL" pitchFamily="66" charset="0"/>
              </a:rPr>
              <a:t> wie treu sind deine Blätter!</a:t>
            </a:r>
            <a:endParaRPr lang="en-US" sz="24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Arial Black" pitchFamily="34" charset="0"/>
              </a:rPr>
              <a:t>           </a:t>
            </a:r>
            <a:r>
              <a:rPr lang="lt-LT" sz="2400" dirty="0">
                <a:latin typeface="Arial Black" pitchFamily="34" charset="0"/>
              </a:rPr>
              <a:t>O Tannenbaum, o Tannenbaum!</a:t>
            </a:r>
            <a:endParaRPr lang="en-US" sz="24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itchFamily="34" charset="0"/>
              </a:rPr>
              <a:t>         </a:t>
            </a:r>
            <a:r>
              <a:rPr lang="lt-LT" sz="2400" dirty="0">
                <a:latin typeface="Arial Black" pitchFamily="34" charset="0"/>
              </a:rPr>
              <a:t>Du kannst mir sehr gefallen!</a:t>
            </a:r>
            <a:endParaRPr lang="en-US" sz="24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sz="2400" dirty="0">
                <a:latin typeface="Arial Black" pitchFamily="34" charset="0"/>
              </a:rPr>
              <a:t> </a:t>
            </a:r>
            <a:r>
              <a:rPr lang="en-US" sz="2400" dirty="0">
                <a:latin typeface="Arial Black" pitchFamily="34" charset="0"/>
              </a:rPr>
              <a:t>        </a:t>
            </a:r>
            <a:r>
              <a:rPr lang="lt-LT" sz="2400" dirty="0">
                <a:latin typeface="Arial Black" pitchFamily="34" charset="0"/>
              </a:rPr>
              <a:t>Wie oft hat nicht zur Weihnachtszeit</a:t>
            </a:r>
            <a:endParaRPr lang="en-US" sz="24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itchFamily="34" charset="0"/>
              </a:rPr>
              <a:t>          </a:t>
            </a:r>
            <a:r>
              <a:rPr lang="lt-LT" sz="2400" dirty="0">
                <a:latin typeface="Arial Black" pitchFamily="34" charset="0"/>
              </a:rPr>
              <a:t>Ein Baum von dir mich hoch erfreut!</a:t>
            </a:r>
            <a:endParaRPr lang="en-US" sz="24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sz="2400" dirty="0">
                <a:latin typeface="Arial Black" pitchFamily="34" charset="0"/>
              </a:rPr>
              <a:t> </a:t>
            </a:r>
            <a:r>
              <a:rPr lang="en-US" sz="2400" dirty="0">
                <a:latin typeface="Arial Black" pitchFamily="34" charset="0"/>
              </a:rPr>
              <a:t>         </a:t>
            </a:r>
            <a:r>
              <a:rPr lang="lt-LT" sz="2400" dirty="0">
                <a:latin typeface="Arial Black" pitchFamily="34" charset="0"/>
              </a:rPr>
              <a:t>O Tannenbaum, o Tannenbaum!</a:t>
            </a:r>
            <a:endParaRPr lang="en-US" sz="24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sz="2400" dirty="0">
                <a:latin typeface="Arial Black" pitchFamily="34" charset="0"/>
              </a:rPr>
              <a:t> </a:t>
            </a:r>
            <a:r>
              <a:rPr lang="en-US" sz="2400" dirty="0">
                <a:latin typeface="Arial Black" pitchFamily="34" charset="0"/>
              </a:rPr>
              <a:t>         </a:t>
            </a:r>
            <a:r>
              <a:rPr lang="lt-LT" sz="2400" dirty="0">
                <a:latin typeface="Arial Black" pitchFamily="34" charset="0"/>
              </a:rPr>
              <a:t>Du kannst mir sehr gefallen!</a:t>
            </a:r>
            <a:endParaRPr lang="en-US" sz="2400" dirty="0">
              <a:latin typeface="Arial Black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 Black" pitchFamily="34" charset="0"/>
            </a:endParaRPr>
          </a:p>
        </p:txBody>
      </p:sp>
      <p:pic>
        <p:nvPicPr>
          <p:cNvPr id="5" name="Picture 2" descr="C:\Users\hp 4530s\Desktop\glitzerbau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2133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,,STILLE NACHT”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sz="3300" dirty="0">
                <a:latin typeface="Aharoni" pitchFamily="2" charset="-79"/>
                <a:cs typeface="Aharoni" pitchFamily="2" charset="-79"/>
              </a:rPr>
              <a:t>Stille Nacht, heilige Nacht, </a:t>
            </a:r>
            <a:endParaRPr lang="en-US" sz="33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lt-LT" sz="3300" dirty="0">
                <a:latin typeface="Aharoni" pitchFamily="2" charset="-79"/>
                <a:cs typeface="Aharoni" pitchFamily="2" charset="-79"/>
              </a:rPr>
              <a:t>Nur das traute hochheilige Paar. </a:t>
            </a:r>
            <a:endParaRPr lang="en-US" sz="33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lt-LT" sz="3300" dirty="0">
                <a:latin typeface="Aharoni" pitchFamily="2" charset="-79"/>
                <a:cs typeface="Aharoni" pitchFamily="2" charset="-79"/>
              </a:rPr>
              <a:t>Holder Knabe im lockigen Haar, </a:t>
            </a:r>
            <a:endParaRPr lang="en-US" sz="33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lt-LT" sz="3300" dirty="0">
                <a:latin typeface="Aharoni" pitchFamily="2" charset="-79"/>
                <a:cs typeface="Aharoni" pitchFamily="2" charset="-79"/>
              </a:rPr>
              <a:t>Schlaf in himmlischer Ruh! </a:t>
            </a:r>
            <a:endParaRPr lang="en-US" sz="33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lt-LT" sz="3300" dirty="0">
                <a:latin typeface="Aharoni" pitchFamily="2" charset="-79"/>
                <a:cs typeface="Aharoni" pitchFamily="2" charset="-79"/>
              </a:rPr>
              <a:t>Schlaf in himmlischer Ruh! </a:t>
            </a:r>
            <a:endParaRPr lang="en-US" sz="3300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lt-LT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sz="3300" dirty="0"/>
              <a:t>        </a:t>
            </a:r>
            <a:r>
              <a:rPr lang="lt-LT" sz="3300" dirty="0">
                <a:latin typeface="Balloon XBd TL" pitchFamily="66" charset="0"/>
              </a:rPr>
              <a:t>Tyli naktis, šventa naktis,</a:t>
            </a:r>
            <a:endParaRPr lang="en-US" sz="33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en-US" sz="3300" dirty="0">
                <a:latin typeface="Balloon XBd TL" pitchFamily="66" charset="0"/>
              </a:rPr>
              <a:t>        </a:t>
            </a:r>
            <a:r>
              <a:rPr lang="lt-LT" sz="3300" dirty="0">
                <a:latin typeface="Balloon XBd TL" pitchFamily="66" charset="0"/>
              </a:rPr>
              <a:t>Viskas miega, tik dar vis</a:t>
            </a:r>
            <a:endParaRPr lang="en-US" sz="33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en-US" sz="3300" dirty="0">
                <a:latin typeface="Balloon XBd TL" pitchFamily="66" charset="0"/>
              </a:rPr>
              <a:t>       </a:t>
            </a:r>
            <a:r>
              <a:rPr lang="lt-LT" sz="3300" dirty="0">
                <a:latin typeface="Balloon XBd TL" pitchFamily="66" charset="0"/>
              </a:rPr>
              <a:t>Motinėlė ten budi viena,</a:t>
            </a:r>
            <a:endParaRPr lang="en-US" sz="33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en-US" sz="3300" dirty="0">
                <a:latin typeface="Balloon XBd TL" pitchFamily="66" charset="0"/>
              </a:rPr>
              <a:t>       </a:t>
            </a:r>
            <a:r>
              <a:rPr lang="lt-LT" sz="3300" dirty="0">
                <a:latin typeface="Balloon XBd TL" pitchFamily="66" charset="0"/>
              </a:rPr>
              <a:t>Kūdikis su meilia šypsena,</a:t>
            </a:r>
            <a:endParaRPr lang="en-US" sz="33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en-US" sz="3300" dirty="0">
                <a:latin typeface="Balloon XBd TL" pitchFamily="66" charset="0"/>
              </a:rPr>
              <a:t>       </a:t>
            </a:r>
            <a:r>
              <a:rPr lang="lt-LT" sz="3300" dirty="0">
                <a:latin typeface="Balloon XBd TL" pitchFamily="66" charset="0"/>
              </a:rPr>
              <a:t>Ilsisi miega ramiai,</a:t>
            </a:r>
            <a:endParaRPr lang="en-US" sz="3300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en-US" sz="3300" dirty="0">
                <a:latin typeface="Balloon XBd TL" pitchFamily="66" charset="0"/>
              </a:rPr>
              <a:t>       </a:t>
            </a:r>
            <a:r>
              <a:rPr lang="lt-LT" sz="3300" dirty="0">
                <a:latin typeface="Balloon XBd TL" pitchFamily="66" charset="0"/>
              </a:rPr>
              <a:t>Ilsisi miega ramiai.</a:t>
            </a:r>
            <a:endParaRPr lang="en-US" sz="3300" dirty="0">
              <a:latin typeface="Balloon XBd TL" pitchFamily="66" charset="0"/>
            </a:endParaRPr>
          </a:p>
          <a:p>
            <a:endParaRPr lang="en-US" sz="3300" dirty="0">
              <a:latin typeface="Balloon XBd TL" pitchFamily="66" charset="0"/>
            </a:endParaRPr>
          </a:p>
        </p:txBody>
      </p:sp>
      <p:pic>
        <p:nvPicPr>
          <p:cNvPr id="8194" name="Picture 2" descr="C:\Users\hp 4530s\Desktop\hla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638156" cy="31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 4530s\Desktop\Engel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 4530s\Desktop\Engel3 - Kopij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7905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p 4530s\Desktop\Engel3 - Kopij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97256"/>
            <a:ext cx="13681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7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9741"/>
            <a:ext cx="8229600" cy="6711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600" dirty="0">
                <a:latin typeface="Arial Black" pitchFamily="34" charset="0"/>
              </a:rPr>
              <a:t>Tyli naktis, šventa naktis,</a:t>
            </a:r>
            <a:endParaRPr lang="en-US" sz="26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sz="2600" dirty="0">
                <a:latin typeface="Arial Black" pitchFamily="34" charset="0"/>
              </a:rPr>
              <a:t>Pildos dieviška mintis.</a:t>
            </a:r>
            <a:endParaRPr lang="en-US" sz="26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sz="2600" dirty="0">
                <a:latin typeface="Arial Black" pitchFamily="34" charset="0"/>
              </a:rPr>
              <a:t>Viešpats tapęs mažu vaikeliu</a:t>
            </a:r>
            <a:endParaRPr lang="en-US" sz="26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sz="2600" dirty="0">
                <a:latin typeface="Arial Black" pitchFamily="34" charset="0"/>
              </a:rPr>
              <a:t>Žada sieloms malonių gausių</a:t>
            </a:r>
            <a:endParaRPr lang="en-US" sz="26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sz="2600" dirty="0">
                <a:latin typeface="Arial Black" pitchFamily="34" charset="0"/>
              </a:rPr>
              <a:t>Savo šventu gimimu,</a:t>
            </a:r>
            <a:endParaRPr lang="en-US" sz="26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sz="2600" dirty="0">
                <a:latin typeface="Arial Black" pitchFamily="34" charset="0"/>
              </a:rPr>
              <a:t>Savo šventu gimimu.</a:t>
            </a:r>
            <a:endParaRPr lang="en-US" sz="26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lt-LT" dirty="0">
                <a:latin typeface="Arial Black" pitchFamily="34" charset="0"/>
              </a:rPr>
              <a:t> </a:t>
            </a:r>
            <a:r>
              <a:rPr lang="en-US" dirty="0"/>
              <a:t> </a:t>
            </a:r>
            <a:r>
              <a:rPr lang="lt-LT" dirty="0">
                <a:latin typeface="Balloon XBd TL" pitchFamily="66" charset="0"/>
              </a:rPr>
              <a:t>Stille Nacht, heilige Nacht, </a:t>
            </a:r>
            <a:endParaRPr lang="en-US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lt-LT" dirty="0">
                <a:latin typeface="Balloon XBd TL" pitchFamily="66" charset="0"/>
              </a:rPr>
              <a:t> </a:t>
            </a:r>
            <a:r>
              <a:rPr lang="en-US" dirty="0">
                <a:latin typeface="Balloon XBd TL" pitchFamily="66" charset="0"/>
              </a:rPr>
              <a:t> </a:t>
            </a:r>
            <a:r>
              <a:rPr lang="lt-LT" dirty="0">
                <a:latin typeface="Balloon XBd TL" pitchFamily="66" charset="0"/>
              </a:rPr>
              <a:t>Hirten erst kundgemacht</a:t>
            </a:r>
            <a:endParaRPr lang="en-US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lt-LT" dirty="0">
                <a:latin typeface="Balloon XBd TL" pitchFamily="66" charset="0"/>
              </a:rPr>
              <a:t> Durch der Engel Halleluja, </a:t>
            </a:r>
            <a:endParaRPr lang="en-US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en-US" dirty="0">
                <a:latin typeface="Balloon XBd TL" pitchFamily="66" charset="0"/>
              </a:rPr>
              <a:t> </a:t>
            </a:r>
            <a:r>
              <a:rPr lang="lt-LT" dirty="0">
                <a:latin typeface="Balloon XBd TL" pitchFamily="66" charset="0"/>
              </a:rPr>
              <a:t>Tönt es laut von fern und nah:</a:t>
            </a:r>
            <a:endParaRPr lang="en-US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en-US" dirty="0">
                <a:latin typeface="Balloon XBd TL" pitchFamily="66" charset="0"/>
              </a:rPr>
              <a:t>  </a:t>
            </a:r>
            <a:r>
              <a:rPr lang="lt-LT" dirty="0">
                <a:latin typeface="Balloon XBd TL" pitchFamily="66" charset="0"/>
              </a:rPr>
              <a:t>Christ, der Retter ist da! </a:t>
            </a:r>
            <a:endParaRPr lang="en-US" dirty="0">
              <a:latin typeface="Balloon XBd TL" pitchFamily="66" charset="0"/>
            </a:endParaRPr>
          </a:p>
          <a:p>
            <a:pPr marL="0" indent="0">
              <a:buNone/>
            </a:pPr>
            <a:r>
              <a:rPr lang="en-US" dirty="0">
                <a:latin typeface="Balloon XBd TL" pitchFamily="66" charset="0"/>
              </a:rPr>
              <a:t>                    </a:t>
            </a:r>
            <a:r>
              <a:rPr lang="lt-LT" dirty="0">
                <a:latin typeface="Balloon XBd TL" pitchFamily="66" charset="0"/>
              </a:rPr>
              <a:t>Christ, der Retter ist da! </a:t>
            </a:r>
            <a:endParaRPr lang="en-US" dirty="0">
              <a:latin typeface="Balloon XBd TL" pitchFamily="66" charset="0"/>
            </a:endParaRPr>
          </a:p>
          <a:p>
            <a:endParaRPr lang="en-US" dirty="0"/>
          </a:p>
        </p:txBody>
      </p:sp>
      <p:pic>
        <p:nvPicPr>
          <p:cNvPr id="7171" name="Picture 3" descr="C:\Users\hp 4530s\Desktop\Die-Heilige-Na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23762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 4530s\Desktop\Engel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355322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p 4530s\Desktop\Engel3 - Kopij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1248"/>
            <a:ext cx="13681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26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en-US" dirty="0"/>
              <a:t>Gut         </a:t>
            </a:r>
            <a:r>
              <a:rPr lang="en-US" dirty="0" err="1"/>
              <a:t>sehr</a:t>
            </a:r>
            <a:r>
              <a:rPr lang="en-US" dirty="0"/>
              <a:t> gut          </a:t>
            </a:r>
            <a:r>
              <a:rPr lang="en-US" dirty="0" err="1"/>
              <a:t>schlecht</a:t>
            </a:r>
            <a:endParaRPr lang="en-US" dirty="0"/>
          </a:p>
        </p:txBody>
      </p:sp>
      <p:pic>
        <p:nvPicPr>
          <p:cNvPr id="1026" name="Picture 2" descr="C:\Users\hp 4530s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8803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 4530s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65487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 4530s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324036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0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>
                <a:solidFill>
                  <a:srgbClr val="00B050"/>
                </a:solidFill>
              </a:rPr>
              <a:t>ŽIEMOS ŠVENTĖS/WINTERFESTE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Balloon XBd TL" pitchFamily="66" charset="0"/>
              </a:rPr>
              <a:t>ADVENT</a:t>
            </a:r>
          </a:p>
          <a:p>
            <a:r>
              <a:rPr lang="lt-LT" dirty="0">
                <a:latin typeface="Balloon XBd TL" pitchFamily="66" charset="0"/>
              </a:rPr>
              <a:t>DER HEILIGE ABEND</a:t>
            </a:r>
          </a:p>
          <a:p>
            <a:r>
              <a:rPr lang="lt-LT" dirty="0">
                <a:latin typeface="Balloon XBd TL" pitchFamily="66" charset="0"/>
              </a:rPr>
              <a:t>WEIHNACHTEN</a:t>
            </a:r>
          </a:p>
          <a:p>
            <a:r>
              <a:rPr lang="lt-LT" dirty="0">
                <a:latin typeface="Balloon XBd TL" pitchFamily="66" charset="0"/>
              </a:rPr>
              <a:t>NEUJAHR</a:t>
            </a:r>
          </a:p>
        </p:txBody>
      </p:sp>
      <p:pic>
        <p:nvPicPr>
          <p:cNvPr id="1027" name="Picture 3" descr="C:\Users\hp 4530s\Desktop\1262044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7543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8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>
                <a:latin typeface="Algerian" pitchFamily="82" charset="0"/>
              </a:rPr>
              <a:t>KALĖDOS/WEIHNACHTEN</a:t>
            </a:r>
            <a:endParaRPr lang="en-US" b="1" i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02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i="1" dirty="0">
                <a:latin typeface="Arial" pitchFamily="34" charset="0"/>
              </a:rPr>
              <a:t>KAS?  KAIP?  KUR?  KIEK? KĄ? SU KUO? KODĖL? KOKS? KOKIE?   KĄ VEIKIAME?</a:t>
            </a:r>
          </a:p>
          <a:p>
            <a:pPr marL="0" indent="0">
              <a:buNone/>
            </a:pPr>
            <a:endParaRPr lang="lt-LT" sz="2400" b="1" i="1" dirty="0">
              <a:latin typeface="Arial" pitchFamily="34" charset="0"/>
            </a:endParaRPr>
          </a:p>
          <a:p>
            <a:pPr marL="0" indent="0">
              <a:buNone/>
            </a:pPr>
            <a:r>
              <a:rPr lang="lt-LT" sz="2400" dirty="0"/>
              <a:t> </a:t>
            </a:r>
            <a:r>
              <a:rPr lang="lt-LT" sz="2400" b="1" i="1" dirty="0">
                <a:latin typeface="Arial Black" pitchFamily="34" charset="0"/>
              </a:rPr>
              <a:t>WER? WAS? WO?  WIE? MIT WEM? WOMIT? WARUM? WIEVIEL? WAS MACHEN?</a:t>
            </a:r>
            <a:endParaRPr lang="en-US" sz="2400" b="1" i="1" dirty="0">
              <a:latin typeface="Arial Black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 Black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 Black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 Black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 Black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 Black" pitchFamily="34" charset="0"/>
            </a:endParaRPr>
          </a:p>
        </p:txBody>
      </p:sp>
      <p:pic>
        <p:nvPicPr>
          <p:cNvPr id="2051" name="Picture 3" descr="C:\Users\hp 4530s\Desktop\christmas_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744416" cy="27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8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325"/>
            <a:ext cx="9237712" cy="4502795"/>
          </a:xfrm>
        </p:spPr>
        <p:txBody>
          <a:bodyPr>
            <a:normAutofit/>
          </a:bodyPr>
          <a:lstStyle/>
          <a:p>
            <a:br>
              <a:rPr lang="de-DE" b="1" i="1" dirty="0">
                <a:latin typeface="Algerian" pitchFamily="82" charset="0"/>
              </a:rPr>
            </a:br>
            <a:r>
              <a:rPr lang="lt-LT" sz="2800" b="1" i="1" dirty="0">
                <a:latin typeface="Algerian" pitchFamily="82" charset="0"/>
              </a:rPr>
              <a:t>WEIHNACHTSYMBOLE</a:t>
            </a:r>
            <a:br>
              <a:rPr lang="de-DE" b="1" i="1" dirty="0">
                <a:latin typeface="Algerian" pitchFamily="82" charset="0"/>
              </a:rPr>
            </a:br>
            <a:br>
              <a:rPr lang="de-DE" b="1" i="1" dirty="0">
                <a:latin typeface="Algerian" pitchFamily="82" charset="0"/>
              </a:rPr>
            </a:br>
            <a:endParaRPr lang="en-US" b="1" i="1" dirty="0"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1" y="0"/>
            <a:ext cx="8803331" cy="691174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>
                <a:solidFill>
                  <a:srgbClr val="FF0000"/>
                </a:solidFill>
                <a:latin typeface="Bodoni MT Condensed" pitchFamily="18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latin typeface="Bodoni MT Condensed" pitchFamily="18" charset="0"/>
              </a:rPr>
              <a:t>                                                                                  </a:t>
            </a:r>
          </a:p>
          <a:p>
            <a:endParaRPr lang="de-DE" sz="2800" dirty="0">
              <a:solidFill>
                <a:schemeClr val="accent2">
                  <a:lumMod val="60000"/>
                  <a:lumOff val="40000"/>
                </a:schemeClr>
              </a:solidFill>
              <a:latin typeface="Belwe Bd TL" pitchFamily="18" charset="0"/>
            </a:endParaRPr>
          </a:p>
          <a:p>
            <a:endParaRPr lang="de-DE" sz="2800" dirty="0">
              <a:solidFill>
                <a:schemeClr val="accent2">
                  <a:lumMod val="60000"/>
                  <a:lumOff val="40000"/>
                </a:schemeClr>
              </a:solidFill>
              <a:latin typeface="Belwe Bd TL" pitchFamily="18" charset="0"/>
            </a:endParaRPr>
          </a:p>
          <a:p>
            <a:endParaRPr lang="de-DE" sz="2800" dirty="0">
              <a:solidFill>
                <a:schemeClr val="accent2">
                  <a:lumMod val="60000"/>
                  <a:lumOff val="40000"/>
                </a:schemeClr>
              </a:solidFill>
              <a:latin typeface="Belwe Bd TL" pitchFamily="18" charset="0"/>
            </a:endParaRPr>
          </a:p>
          <a:p>
            <a:endParaRPr lang="lt-LT" sz="2800" dirty="0">
              <a:solidFill>
                <a:srgbClr val="FFFF00"/>
              </a:solidFill>
              <a:latin typeface="Cooper Black" pitchFamily="18" charset="0"/>
            </a:endParaRPr>
          </a:p>
          <a:p>
            <a:endParaRPr lang="lt-LT" sz="2800" dirty="0">
              <a:solidFill>
                <a:srgbClr val="FFFF00"/>
              </a:solidFill>
              <a:latin typeface="Cooper Black" pitchFamily="18" charset="0"/>
            </a:endParaRPr>
          </a:p>
          <a:p>
            <a:endParaRPr lang="lt-LT" sz="2800" dirty="0">
              <a:solidFill>
                <a:srgbClr val="FFFF00"/>
              </a:solidFill>
              <a:latin typeface="Cooper Black" pitchFamily="18" charset="0"/>
            </a:endParaRPr>
          </a:p>
          <a:p>
            <a:endParaRPr lang="lt-LT" sz="2800" dirty="0">
              <a:solidFill>
                <a:srgbClr val="FFFF00"/>
              </a:solidFill>
              <a:latin typeface="Cooper Black" pitchFamily="18" charset="0"/>
            </a:endParaRPr>
          </a:p>
          <a:p>
            <a:endParaRPr lang="lt-LT" sz="2800" dirty="0"/>
          </a:p>
        </p:txBody>
      </p:sp>
      <p:pic>
        <p:nvPicPr>
          <p:cNvPr id="2050" name="Picture 2" descr="C:\Users\hp 4530s\Desktop\christmas_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3" y="476672"/>
            <a:ext cx="270931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 4530s\Desktop\Christmas_tree_sxc_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40" y="2852936"/>
            <a:ext cx="1828800" cy="36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 4530s\Desktop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32" y="3789040"/>
            <a:ext cx="19172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p 4530s\Desktop\kekse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25"/>
            <a:ext cx="1905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p 4530s\Desktop\Abendrotkrippe mit St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17554"/>
            <a:ext cx="1872208" cy="13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p 4530s\Desktop\Clipart-Free-Gif-00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15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p 4530s\Desktop\engelkugel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36" y="2098947"/>
            <a:ext cx="1981200" cy="18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hp 4530s\Desktop\00713627_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1" y="4293096"/>
            <a:ext cx="2048098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hp 4530s\Desktop\Weihnachtskerze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42181"/>
            <a:ext cx="1728192" cy="24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9" y="2276872"/>
            <a:ext cx="2183110" cy="169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44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i="1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ADVENT</a:t>
            </a:r>
            <a:r>
              <a:rPr lang="lt-LT" sz="3200" b="1" i="1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/ADVENTAS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46" y="980728"/>
            <a:ext cx="8460754" cy="5615484"/>
          </a:xfrm>
        </p:spPr>
        <p:txBody>
          <a:bodyPr/>
          <a:lstStyle/>
          <a:p>
            <a:pPr marL="0" indent="0">
              <a:buNone/>
            </a:pPr>
            <a:r>
              <a:rPr lang="lt-LT" b="1" i="1" dirty="0">
                <a:solidFill>
                  <a:srgbClr val="FFFF00"/>
                </a:solidFill>
                <a:latin typeface="Algerian" pitchFamily="82" charset="0"/>
              </a:rPr>
              <a:t>    </a:t>
            </a:r>
            <a:endParaRPr lang="en-US" b="1" i="1" dirty="0">
              <a:solidFill>
                <a:srgbClr val="FFFF00"/>
              </a:solidFill>
              <a:latin typeface="Algerian" pitchFamily="82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  <a:latin typeface="Algerian" pitchFamily="82" charset="0"/>
              </a:rPr>
              <a:t>    </a:t>
            </a:r>
            <a:r>
              <a:rPr lang="lt-LT" b="1" i="1" dirty="0">
                <a:solidFill>
                  <a:srgbClr val="7030A0"/>
                </a:solidFill>
                <a:latin typeface="Algerian" pitchFamily="82" charset="0"/>
              </a:rPr>
              <a:t>ADVENTSKRANZ</a:t>
            </a:r>
            <a:r>
              <a:rPr lang="en-US" b="1" i="1" dirty="0">
                <a:solidFill>
                  <a:srgbClr val="7030A0"/>
                </a:solidFill>
                <a:latin typeface="Algerian" pitchFamily="82" charset="0"/>
              </a:rPr>
              <a:t>/ </a:t>
            </a:r>
            <a:r>
              <a:rPr lang="en-US" b="1" i="1" dirty="0" err="1">
                <a:solidFill>
                  <a:srgbClr val="7030A0"/>
                </a:solidFill>
                <a:latin typeface="Algerian" pitchFamily="82" charset="0"/>
              </a:rPr>
              <a:t>adventsonntag</a:t>
            </a:r>
            <a:endParaRPr lang="lt-LT" b="1" i="1" dirty="0">
              <a:solidFill>
                <a:srgbClr val="7030A0"/>
              </a:solidFill>
              <a:latin typeface="Algerian" pitchFamily="82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  <a:latin typeface="Algerian" pitchFamily="82" charset="0"/>
              </a:rPr>
              <a:t>                 </a:t>
            </a:r>
            <a:r>
              <a:rPr lang="en-US" b="1" i="1" dirty="0" err="1">
                <a:solidFill>
                  <a:srgbClr val="7030A0"/>
                </a:solidFill>
                <a:latin typeface="Algerian" pitchFamily="82" charset="0"/>
              </a:rPr>
              <a:t>weihnachtsmarkt</a:t>
            </a:r>
            <a:endParaRPr lang="en-US" b="1" i="1" dirty="0">
              <a:solidFill>
                <a:srgbClr val="7030A0"/>
              </a:solidFill>
              <a:latin typeface="Algerian" pitchFamily="82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  <a:latin typeface="Algerian" pitchFamily="82" charset="0"/>
              </a:rPr>
              <a:t>  </a:t>
            </a:r>
            <a:r>
              <a:rPr lang="lt-LT" b="1" i="1" dirty="0">
                <a:solidFill>
                  <a:srgbClr val="7030A0"/>
                </a:solidFill>
                <a:latin typeface="Algerian" pitchFamily="82" charset="0"/>
              </a:rPr>
              <a:t>Nikolaustag</a:t>
            </a:r>
            <a:endParaRPr lang="en-US" b="1" i="1" dirty="0">
              <a:solidFill>
                <a:srgbClr val="7030A0"/>
              </a:solidFill>
              <a:latin typeface="Algerian" pitchFamily="82" charset="0"/>
            </a:endParaRPr>
          </a:p>
          <a:p>
            <a:pPr marL="0" indent="0">
              <a:buNone/>
            </a:pPr>
            <a:endParaRPr lang="en-US" b="1" i="1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7170" name="Picture 2" descr="C:\Users\hp 4530s\Desktop\Weihnachtskerz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5412"/>
            <a:ext cx="1143008" cy="25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 4530s\Desktop\advent_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571876"/>
            <a:ext cx="41764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2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 4530s\Desktop\26588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16"/>
            <a:ext cx="8323702" cy="65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7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hp 4530s\Desktop\266435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8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lgerian" pitchFamily="82" charset="0"/>
              </a:rPr>
              <a:t>Der 6. </a:t>
            </a:r>
            <a:r>
              <a:rPr lang="en-US" sz="3200" dirty="0" err="1">
                <a:solidFill>
                  <a:srgbClr val="002060"/>
                </a:solidFill>
                <a:latin typeface="Algerian" pitchFamily="82" charset="0"/>
              </a:rPr>
              <a:t>Dezember</a:t>
            </a:r>
            <a:endParaRPr lang="en-US" sz="32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4098" name="Picture 2" descr="C:\Users\hp 4530s\Desktop\1203_2568_nikolausta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488832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7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lgerian" pitchFamily="82" charset="0"/>
              </a:rPr>
              <a:t>DER HEILIGE </a:t>
            </a:r>
            <a:r>
              <a:rPr lang="en-US" sz="2400" dirty="0" err="1">
                <a:solidFill>
                  <a:srgbClr val="7030A0"/>
                </a:solidFill>
                <a:latin typeface="Algerian" pitchFamily="82" charset="0"/>
              </a:rPr>
              <a:t>Abend</a:t>
            </a:r>
            <a:r>
              <a:rPr lang="en-US" sz="2400" dirty="0">
                <a:solidFill>
                  <a:srgbClr val="7030A0"/>
                </a:solidFill>
                <a:latin typeface="Algerian" pitchFamily="82" charset="0"/>
              </a:rPr>
              <a:t> /</a:t>
            </a:r>
            <a:r>
              <a:rPr lang="en-US" sz="2400" dirty="0" err="1">
                <a:solidFill>
                  <a:srgbClr val="7030A0"/>
                </a:solidFill>
                <a:latin typeface="Algerian" pitchFamily="82" charset="0"/>
              </a:rPr>
              <a:t>weihnachten</a:t>
            </a:r>
            <a:r>
              <a:rPr lang="en-US" sz="2400" dirty="0">
                <a:solidFill>
                  <a:srgbClr val="7030A0"/>
                </a:solidFill>
                <a:latin typeface="Algerian" pitchFamily="82" charset="0"/>
              </a:rPr>
              <a:t>/</a:t>
            </a:r>
            <a:r>
              <a:rPr lang="lt-LT" sz="2400" dirty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lgerian" pitchFamily="82" charset="0"/>
              </a:rPr>
              <a:t>Kū</a:t>
            </a:r>
            <a:r>
              <a:rPr lang="lt-LT" sz="2400" dirty="0">
                <a:solidFill>
                  <a:srgbClr val="FF0000"/>
                </a:solidFill>
                <a:latin typeface="Algerian" pitchFamily="82" charset="0"/>
              </a:rPr>
              <a:t>Č</a:t>
            </a:r>
            <a:r>
              <a:rPr lang="en-US" sz="2400" dirty="0" err="1">
                <a:solidFill>
                  <a:srgbClr val="FF0000"/>
                </a:solidFill>
                <a:latin typeface="Algerian" pitchFamily="82" charset="0"/>
              </a:rPr>
              <a:t>ios</a:t>
            </a:r>
            <a:r>
              <a:rPr lang="lt-LT" sz="2400" dirty="0">
                <a:solidFill>
                  <a:srgbClr val="FF0000"/>
                </a:solidFill>
                <a:latin typeface="Algerian" pitchFamily="82" charset="0"/>
              </a:rPr>
              <a:t>/ kalĖdos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Mitternachtsme</a:t>
            </a:r>
            <a:r>
              <a:rPr lang="lt-LT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ss</a:t>
            </a:r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e </a:t>
            </a:r>
          </a:p>
          <a:p>
            <a:r>
              <a:rPr lang="en-US" dirty="0" err="1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Geschenke</a:t>
            </a:r>
            <a:endParaRPr lang="en-U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C:\Users\hp 4530s\Desktop\hl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64110"/>
            <a:ext cx="5472608" cy="42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p 4530s\Desktop\leuchtbau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48336"/>
            <a:ext cx="273630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p 4530s\Desktop\geschenke-006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" y="2636912"/>
            <a:ext cx="2736304" cy="2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4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Demonstracija ekrane (4:3)</PresentationFormat>
  <Paragraphs>103</Paragraphs>
  <Slides>16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13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30" baseType="lpstr">
      <vt:lpstr>Aharoni</vt:lpstr>
      <vt:lpstr>Algerian</vt:lpstr>
      <vt:lpstr>Andalus</vt:lpstr>
      <vt:lpstr>Arial</vt:lpstr>
      <vt:lpstr>Arial Black</vt:lpstr>
      <vt:lpstr>Arial Rounded MT Bold</vt:lpstr>
      <vt:lpstr>Balloon XBd TL</vt:lpstr>
      <vt:lpstr>Bauhaus 93</vt:lpstr>
      <vt:lpstr>Belwe Bd TL</vt:lpstr>
      <vt:lpstr>Bodoni MT Condensed</vt:lpstr>
      <vt:lpstr>Calibri</vt:lpstr>
      <vt:lpstr>Cooper Black</vt:lpstr>
      <vt:lpstr>Wingdings</vt:lpstr>
      <vt:lpstr>Office Theme</vt:lpstr>
      <vt:lpstr>TEMA,,KALĖDŲ PPAPROČIAI LIETUVOJE IR VOKIETIJOJE“</vt:lpstr>
      <vt:lpstr>ŽIEMOS ŠVENTĖS/WINTERFESTE</vt:lpstr>
      <vt:lpstr>KALĖDOS/WEIHNACHTEN</vt:lpstr>
      <vt:lpstr> WEIHNACHTSYMBOLE  </vt:lpstr>
      <vt:lpstr>ADVENT/ADVENTAS</vt:lpstr>
      <vt:lpstr>„PowerPoint“ pateiktis</vt:lpstr>
      <vt:lpstr>„PowerPoint“ pateiktis</vt:lpstr>
      <vt:lpstr>Der 6. Dezember</vt:lpstr>
      <vt:lpstr>DER HEILIGE Abend /weihnachten/ KūČios/ kalĖdos</vt:lpstr>
      <vt:lpstr>KOKIE KALĖDŲPAPROČIAI? </vt:lpstr>
      <vt:lpstr>Žinau/ich wieß…</vt:lpstr>
      <vt:lpstr>GRÜßE/SVEIKINIMAI</vt:lpstr>
      <vt:lpstr>,,O TANNENBAUM,O TANNENBAUM”</vt:lpstr>
      <vt:lpstr>,,STILLE NACHT”</vt:lpstr>
      <vt:lpstr>„PowerPoint“ pateiktis</vt:lpstr>
      <vt:lpstr>Gut         sehr gut          schlecht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4530s</dc:creator>
  <cp:lastModifiedBy>Dainora Raudienė</cp:lastModifiedBy>
  <cp:revision>142</cp:revision>
  <dcterms:created xsi:type="dcterms:W3CDTF">2012-03-17T19:33:50Z</dcterms:created>
  <dcterms:modified xsi:type="dcterms:W3CDTF">2021-08-04T14:45:50Z</dcterms:modified>
</cp:coreProperties>
</file>