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351FA6E-3480-46A6-BCE8-2958F0D5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81235"/>
            <a:ext cx="8689976" cy="1633491"/>
          </a:xfrm>
        </p:spPr>
        <p:txBody>
          <a:bodyPr>
            <a:norm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MODALVERB</a:t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MÜSSEN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C5FD639-DC91-49E1-BC98-7D52EF8CB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171" y="3886200"/>
            <a:ext cx="5779363" cy="137159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A1, Band 2, Lektion 8</a:t>
            </a:r>
          </a:p>
          <a:p>
            <a:pPr algn="l"/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2020</a:t>
            </a:r>
          </a:p>
          <a:p>
            <a:pPr algn="l"/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deutschlehrerin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Dainora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Raudien</a:t>
            </a:r>
            <a:r>
              <a:rPr lang="lt-L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</a:p>
        </p:txBody>
      </p:sp>
      <p:pic>
        <p:nvPicPr>
          <p:cNvPr id="1028" name="Picture 4" descr="Echo 2 Unit 3 introducing modal verb müssen | Teaching Resources">
            <a:extLst>
              <a:ext uri="{FF2B5EF4-FFF2-40B4-BE49-F238E27FC236}">
                <a16:creationId xmlns:a16="http://schemas.microsoft.com/office/drawing/2014/main" id="{D5BBB40B-A994-4EFB-814A-1A2842C5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543175"/>
            <a:ext cx="4852987" cy="36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F4C74FF-207B-4F2E-B494-D2C08A4359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3125" y="461668"/>
            <a:ext cx="7672387" cy="5758763"/>
          </a:xfrm>
        </p:spPr>
      </p:pic>
    </p:spTree>
    <p:extLst>
      <p:ext uri="{BB962C8B-B14F-4D97-AF65-F5344CB8AC3E}">
        <p14:creationId xmlns:p14="http://schemas.microsoft.com/office/powerpoint/2010/main" val="47239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774551D-288F-47FA-90D1-F1A4731D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9893"/>
            <a:ext cx="10364451" cy="87690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Sagt litauische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sätze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deutsch</a:t>
            </a:r>
            <a:b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(LIETUVIŠKUS SAKINIUS PASAKYKITE VOKIŠKAI)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8171E3B-27AE-402C-87A8-84E730BED6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152526"/>
            <a:ext cx="5667375" cy="5267324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Aš privalau gerai mokytis.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 privalome padėti namuose.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 privalo eiti į mokyklą.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jūs privalote pareiti namo?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privalai mokytis vokiškus žodžius.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Vaikai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privalo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sutvark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yti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kambarį.</a:t>
            </a:r>
          </a:p>
          <a:p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36A296B-61F9-4452-A45B-83B39D6731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199" y="1152526"/>
            <a:ext cx="6019801" cy="5267324"/>
          </a:xfrm>
        </p:spPr>
        <p:txBody>
          <a:bodyPr/>
          <a:lstStyle/>
          <a:p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muss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lernen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mūssen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Hause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helfen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Jonas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muss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gehen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Hause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kommen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musst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deutsche</a:t>
            </a:r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de-DE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örter</a:t>
            </a:r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lernen.</a:t>
            </a:r>
            <a:endParaRPr lang="lt-L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Kinder m</a:t>
            </a:r>
            <a:r>
              <a:rPr lang="de-DE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üssen</a:t>
            </a:r>
            <a:r>
              <a:rPr 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Zimmer aufräumen.</a:t>
            </a:r>
            <a:endParaRPr lang="lt-L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A3B8389-FB1C-4413-8202-F9DA26961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4" y="5077433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šelis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Lašelis</Template>
  <TotalTime>0</TotalTime>
  <Words>105</Words>
  <Application>Microsoft Office PowerPoint</Application>
  <PresentationFormat>Plačiaekranė</PresentationFormat>
  <Paragraphs>18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Tw Cen MT</vt:lpstr>
      <vt:lpstr>Lašelis</vt:lpstr>
      <vt:lpstr>MODALVERB MÜSSEN</vt:lpstr>
      <vt:lpstr>„PowerPoint“ pateiktis</vt:lpstr>
      <vt:lpstr>Sagt litauische sätze deutsch (LIETUVIŠKUS SAKINIUS PASAKYKITE VOKIŠKAI)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MODALVERB MÜSSEN</dc:title>
  <dc:creator>Dainora Raudienė</dc:creator>
  <cp:lastModifiedBy>Dainora Raudienė</cp:lastModifiedBy>
  <cp:revision>3</cp:revision>
  <dcterms:created xsi:type="dcterms:W3CDTF">2020-11-10T17:55:29Z</dcterms:created>
  <dcterms:modified xsi:type="dcterms:W3CDTF">2020-11-10T18:18:02Z</dcterms:modified>
</cp:coreProperties>
</file>