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48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ačiakampis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ačiakampis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ačiakampis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esioji jungtis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esioji jungtis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Tiesioji jungtis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Tiesioji jungtis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as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as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as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as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22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5A82-948F-4DF6-AFDE-C9D54D1CEDCB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23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4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C1AA2-D338-4CD6-B618-C9614599783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BDCF-2B3F-47B1-9E91-6B079ED9ED9B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5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898B-1488-4771-BD61-F042378B88D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C7E2-B7E0-4DAB-9560-6A32EBD8EBEF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5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135D-5B66-4461-AACE-2A050DF4E16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C44A1C-14C3-4E62-A44A-78523B66BDCD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5" name="Skaidrės numerio vietos rezervavimo ženklas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5B4F3B-65FA-474B-B8C3-789D828F5BF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6" name="Poraštės vietos rezervavimo ženklas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ačiakampis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ačiakampis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tačiakampis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esioji jungtis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iesioji jungtis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Tiesioji jungtis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as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as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as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as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esioji jungtis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0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31F5-059B-41E1-A50C-0D4DB30D35A8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21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2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EE62-BD49-439E-9D05-29F55BE0347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CF95-194F-4E36-87F6-7D0C6B040A9F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6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D14C-3E26-4029-B8D6-6808E96CA63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7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0290-BF14-4DF6-AA7C-9E2BD9056836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8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5EC1-DD52-475A-AB21-C03144D4EC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123916-1D3E-4835-9B2A-6587F2C19F59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4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7F72D4-BEF2-44D5-9661-21C7B86AD35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5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B6DF-C7D1-4667-AB65-03AFB04A0421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60F3-8DEF-421B-85A9-6326C06E408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Tiesioji jungtis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as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2" name="Datos vietos rezervavimo ženklas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4EAE78-79A8-4EC7-BB9D-3F29A631AE1F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13" name="Skaidrės numerio vietos rezervavimo ženklas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740E09-ABA3-4D3C-8454-4761DF671FE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14" name="Poraštės vietos rezervavimo ženklas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as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Tiesioji jungtis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lt-LT" noProof="0" smtClean="0"/>
              <a:t>Spustelėkite piktogr. norėdami įtraukti pav.</a:t>
            </a:r>
            <a:endParaRPr lang="en-US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12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227272-4E10-4367-8934-18FC9BBF2EA7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13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EACFBD-2318-4CEF-A0B9-76164CD376A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14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1028" name="Teksto vietos rezervavimo ženklas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3D17F6E-06B1-469C-A989-52A3E35D5BA2}" type="datetimeFigureOut">
              <a:rPr lang="lt-LT"/>
              <a:pPr>
                <a:defRPr/>
              </a:pPr>
              <a:t>2016.03.27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as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6A78B0-85BE-4D8C-87FD-F8388EB8E6B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4" r:id="rId5"/>
    <p:sldLayoutId id="2147483819" r:id="rId6"/>
    <p:sldLayoutId id="2147483813" r:id="rId7"/>
    <p:sldLayoutId id="2147483820" r:id="rId8"/>
    <p:sldLayoutId id="2147483821" r:id="rId9"/>
    <p:sldLayoutId id="2147483812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4213" y="549275"/>
            <a:ext cx="7772400" cy="1779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7200" dirty="0" smtClean="0">
                <a:latin typeface="Times New Roman" pitchFamily="18" charset="0"/>
                <a:cs typeface="Times New Roman" pitchFamily="18" charset="0"/>
              </a:rPr>
              <a:t>MEIN ZUHAUSE</a:t>
            </a:r>
            <a:endParaRPr lang="lt-LT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ntrinis pavadinima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lt-LT" sz="4000" smtClean="0"/>
              <a:t>Prima A1, Band 2 Lektion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Die Wand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71625"/>
            <a:ext cx="66627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Tisch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79575"/>
            <a:ext cx="49276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Papierkorb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32861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Komputer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6923088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lampe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438275"/>
            <a:ext cx="38163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4800" b="1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lt-LT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4800" b="1" dirty="0" err="1" smtClean="0">
                <a:latin typeface="Times New Roman" pitchFamily="18" charset="0"/>
                <a:cs typeface="Times New Roman" pitchFamily="18" charset="0"/>
              </a:rPr>
              <a:t>Bett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484313"/>
            <a:ext cx="76025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lt-LT" sz="4800" b="1" dirty="0" smtClean="0">
                <a:latin typeface="Times New Roman" pitchFamily="18" charset="0"/>
                <a:cs typeface="Times New Roman" pitchFamily="18" charset="0"/>
              </a:rPr>
              <a:t>Die T</a:t>
            </a:r>
            <a:r>
              <a:rPr lang="de-DE" sz="4800" b="1" dirty="0" err="1" smtClean="0">
                <a:latin typeface="Times New Roman" pitchFamily="18" charset="0"/>
                <a:cs typeface="Times New Roman" pitchFamily="18" charset="0"/>
              </a:rPr>
              <a:t>ür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84313"/>
            <a:ext cx="3417887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Teppich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598613"/>
            <a:ext cx="60483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Das Regal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557338"/>
            <a:ext cx="46323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Sessel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28775"/>
            <a:ext cx="4778375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Schrank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6697662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Das Fenster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53149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800" b="1" dirty="0" smtClean="0">
                <a:latin typeface="Times New Roman" pitchFamily="18" charset="0"/>
                <a:cs typeface="Times New Roman" pitchFamily="18" charset="0"/>
              </a:rPr>
              <a:t>Der Stuhl</a:t>
            </a:r>
            <a:endParaRPr lang="lt-LT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lt-LT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12875"/>
            <a:ext cx="33464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šdailintas">
  <a:themeElements>
    <a:clrScheme name="Išdailinta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Išdailinta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šdailinta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šdailinta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</TotalTime>
  <Words>36</Words>
  <Application>Microsoft Office PowerPoint</Application>
  <PresentationFormat>Demonstracija ekrane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Išdailintas</vt:lpstr>
      <vt:lpstr>MEIN ZUHAUSE</vt:lpstr>
      <vt:lpstr>Das Bett</vt:lpstr>
      <vt:lpstr>Die Tür</vt:lpstr>
      <vt:lpstr>Der Teppich</vt:lpstr>
      <vt:lpstr>Das Regal</vt:lpstr>
      <vt:lpstr>Der Sessel</vt:lpstr>
      <vt:lpstr>Der Schrank</vt:lpstr>
      <vt:lpstr>Das Fenster</vt:lpstr>
      <vt:lpstr>Der Stuhl</vt:lpstr>
      <vt:lpstr>Die Wand</vt:lpstr>
      <vt:lpstr>Der Tisch</vt:lpstr>
      <vt:lpstr>Der Papierkorb</vt:lpstr>
      <vt:lpstr>Der Komputer</vt:lpstr>
      <vt:lpstr>Die lampe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Skaitykla</dc:creator>
  <cp:lastModifiedBy>Skaitykla</cp:lastModifiedBy>
  <cp:revision>6</cp:revision>
  <dcterms:created xsi:type="dcterms:W3CDTF">2015-09-16T19:48:26Z</dcterms:created>
  <dcterms:modified xsi:type="dcterms:W3CDTF">2016-03-27T17:24:51Z</dcterms:modified>
</cp:coreProperties>
</file>