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69" r:id="rId17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6259-005C-4B92-A3B7-A0156C3CBD12}" type="datetimeFigureOut">
              <a:rPr lang="lt-LT" smtClean="0"/>
              <a:t>2016.05.18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ACB3-568F-4E12-824A-865FAD5C9F1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28787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6259-005C-4B92-A3B7-A0156C3CBD12}" type="datetimeFigureOut">
              <a:rPr lang="lt-LT" smtClean="0"/>
              <a:t>2016.05.18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ACB3-568F-4E12-824A-865FAD5C9F1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49132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6259-005C-4B92-A3B7-A0156C3CBD12}" type="datetimeFigureOut">
              <a:rPr lang="lt-LT" smtClean="0"/>
              <a:t>2016.05.18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ACB3-568F-4E12-824A-865FAD5C9F1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20870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6259-005C-4B92-A3B7-A0156C3CBD12}" type="datetimeFigureOut">
              <a:rPr lang="lt-LT" smtClean="0"/>
              <a:t>2016.05.18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ACB3-568F-4E12-824A-865FAD5C9F1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29829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6259-005C-4B92-A3B7-A0156C3CBD12}" type="datetimeFigureOut">
              <a:rPr lang="lt-LT" smtClean="0"/>
              <a:t>2016.05.18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ACB3-568F-4E12-824A-865FAD5C9F1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23473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6259-005C-4B92-A3B7-A0156C3CBD12}" type="datetimeFigureOut">
              <a:rPr lang="lt-LT" smtClean="0"/>
              <a:t>2016.05.18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ACB3-568F-4E12-824A-865FAD5C9F1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43328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6259-005C-4B92-A3B7-A0156C3CBD12}" type="datetimeFigureOut">
              <a:rPr lang="lt-LT" smtClean="0"/>
              <a:t>2016.05.18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ACB3-568F-4E12-824A-865FAD5C9F1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35016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6259-005C-4B92-A3B7-A0156C3CBD12}" type="datetimeFigureOut">
              <a:rPr lang="lt-LT" smtClean="0"/>
              <a:t>2016.05.18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ACB3-568F-4E12-824A-865FAD5C9F1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06871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6259-005C-4B92-A3B7-A0156C3CBD12}" type="datetimeFigureOut">
              <a:rPr lang="lt-LT" smtClean="0"/>
              <a:t>2016.05.18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ACB3-568F-4E12-824A-865FAD5C9F1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03353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6259-005C-4B92-A3B7-A0156C3CBD12}" type="datetimeFigureOut">
              <a:rPr lang="lt-LT" smtClean="0"/>
              <a:t>2016.05.18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ACB3-568F-4E12-824A-865FAD5C9F1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56384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6259-005C-4B92-A3B7-A0156C3CBD12}" type="datetimeFigureOut">
              <a:rPr lang="lt-LT" smtClean="0"/>
              <a:t>2016.05.18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ACB3-568F-4E12-824A-865FAD5C9F1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2633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16259-005C-4B92-A3B7-A0156C3CBD12}" type="datetimeFigureOut">
              <a:rPr lang="lt-LT" smtClean="0"/>
              <a:t>2016.05.18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CACB3-568F-4E12-824A-865FAD5C9F1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16385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470025"/>
          </a:xfrm>
        </p:spPr>
        <p:txBody>
          <a:bodyPr>
            <a:normAutofit/>
          </a:bodyPr>
          <a:lstStyle/>
          <a:p>
            <a:r>
              <a:rPr lang="lt-LT" sz="6000" b="1" dirty="0" smtClean="0">
                <a:latin typeface="Times New Roman" pitchFamily="18" charset="0"/>
                <a:cs typeface="Times New Roman" pitchFamily="18" charset="0"/>
              </a:rPr>
              <a:t>KLEIDUNG</a:t>
            </a:r>
            <a:endParaRPr lang="lt-LT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403648" y="4797152"/>
            <a:ext cx="6400800" cy="1752600"/>
          </a:xfrm>
        </p:spPr>
        <p:txBody>
          <a:bodyPr/>
          <a:lstStyle/>
          <a:p>
            <a:r>
              <a:rPr lang="lt-LT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Prima A1, </a:t>
            </a:r>
            <a:r>
              <a:rPr lang="lt-LT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Band</a:t>
            </a:r>
            <a:r>
              <a:rPr lang="lt-LT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lt-LT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Lektion</a:t>
            </a:r>
            <a:r>
              <a:rPr lang="lt-LT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11</a:t>
            </a:r>
          </a:p>
          <a:p>
            <a:r>
              <a:rPr lang="lt-LT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lt-LT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Klasse</a:t>
            </a:r>
            <a:r>
              <a:rPr lang="lt-LT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8)</a:t>
            </a:r>
            <a:endParaRPr lang="lt-LT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74556"/>
            <a:ext cx="4271674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106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>
                <a:latin typeface="Times New Roman" pitchFamily="18" charset="0"/>
                <a:cs typeface="Times New Roman" pitchFamily="18" charset="0"/>
              </a:rPr>
              <a:t>Der Sportschuh – die Sportschuhe</a:t>
            </a:r>
            <a:endParaRPr lang="lt-LT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43544"/>
            <a:ext cx="6480720" cy="4963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351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>
                <a:latin typeface="Times New Roman" pitchFamily="18" charset="0"/>
                <a:cs typeface="Times New Roman" pitchFamily="18" charset="0"/>
              </a:rPr>
              <a:t>Der Pullover – die Pullover </a:t>
            </a:r>
            <a:br>
              <a:rPr lang="de-DE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de-DE" b="1" dirty="0" smtClean="0">
                <a:latin typeface="Times New Roman" pitchFamily="18" charset="0"/>
                <a:cs typeface="Times New Roman" pitchFamily="18" charset="0"/>
              </a:rPr>
              <a:t>(der Pulli, die Pullis)</a:t>
            </a:r>
            <a:endParaRPr lang="lt-LT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47838"/>
            <a:ext cx="7173026" cy="4777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222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latin typeface="Times New Roman" pitchFamily="18" charset="0"/>
                <a:cs typeface="Times New Roman" pitchFamily="18" charset="0"/>
              </a:rPr>
              <a:t>Die Socke – die Socken</a:t>
            </a:r>
            <a:endParaRPr lang="lt-LT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606" y="1484784"/>
            <a:ext cx="4092312" cy="5085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476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latin typeface="Times New Roman" pitchFamily="18" charset="0"/>
                <a:cs typeface="Times New Roman" pitchFamily="18" charset="0"/>
              </a:rPr>
              <a:t>Der Bikini – die Bikinis</a:t>
            </a:r>
            <a:endParaRPr lang="lt-LT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7645102" cy="4310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73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latin typeface="Times New Roman" pitchFamily="18" charset="0"/>
                <a:cs typeface="Times New Roman" pitchFamily="18" charset="0"/>
              </a:rPr>
              <a:t>Der Ring – die Ringe</a:t>
            </a:r>
            <a:endParaRPr lang="lt-LT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657350"/>
            <a:ext cx="4968552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762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latin typeface="Times New Roman" pitchFamily="18" charset="0"/>
                <a:cs typeface="Times New Roman" pitchFamily="18" charset="0"/>
              </a:rPr>
              <a:t>Der Ohrring – die Ohrringe</a:t>
            </a:r>
            <a:endParaRPr lang="lt-LT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962" y="1628800"/>
            <a:ext cx="5163500" cy="4811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346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latin typeface="Times New Roman" pitchFamily="18" charset="0"/>
                <a:cs typeface="Times New Roman" pitchFamily="18" charset="0"/>
              </a:rPr>
              <a:t>Die Kleidung</a:t>
            </a:r>
            <a:endParaRPr lang="lt-LT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AutoShape 4" descr="data:image/jpeg;base64,/9j/4AAQSkZJRgABAQAAAQABAAD/2wCEAAkGBxITEhUTExIWFhUXGBsXFRgXGRcXFRcYGBgaGB0YGBgYHiggGBolGxkXITEhJSkrLi4uFx8zODMtNygtLisBCgoKDg0OGxAQGjElHSUtLS0tLS0tLS0tLS0tLystLS0tLS0tLS0tLS0tLS0tLS0tKy0tLS0tLS0tLS0tLS0tLf/AABEIAOEA4QMBIgACEQEDEQH/xAAcAAABBAMBAAAAAAAAAAAAAAAAAgUGBwMECAH/xABKEAACAAMFAwgFCgQEBQUBAAABAgADEQQFEiExBkFRBxMiMmFxgZFScqGxwRQjQmKCkqLR4fAzc7LCQ2Oz8RU1RJPSJCZTdKMW/8QAGgEBAAMBAQEAAAAAAAAAAAAAAAECAwQFBv/EAC0RAAICAQMDAgUDBQAAAAAAAAABAhEDEiExBEFhMlEFEyJx8DOBkRQVobHh/9oADAMBAAIRAxEAPwC8YIIIAIIIIAIIIIAIIIIAIIIIAIIIIAIIIIAIIIIAIIIIAIIIIAIII1LdPlUMt5irUaFgrUr50OkAbKTAdCD3GsKhnss6TzxKNLVcITIqMbE1yA1wjKv1jDxABBBBABBBBABBBBABBBBABBBBABBBBABBBBABBBBABBBDPtLfa2aXi1Y5KOJiJNJWyUm3SHiCIfd1/PMs/PKOlQmhqAaa90N1z8p0ua4lvJmBz6PTXzXd4bopHIpFpQaLBgjRs16JMRmTpFQSVFMVQNB27oq5OWJvlSFrOFspJVhmZwqKh9aZUoUpv1yjRblC34IjMrb+7CuL5bKHYxKt91gDEU2r5W5aFUsIE1qgu8xWEvCNVUVDEnjoO2JoFow33xeyWdQWBJY0VVpU+Z0HHthu2J2m+X2fnuaaXRihBIZSQASUbeM94EN22bYpyL6KV+81P7Yhko8tu1E9h0FWWNK9dh7gPIxFbyabVpgZnfASAadN86AsRlWiiN6a/VB3mnsy9tPON6wGjCumXsMQSRCyWq0TGAeS0tQZdK4al9JmQ0WoyO8GsTezX7aZdFxq4A0cZ/eFD4mseXnM+cK9o91Y0prUYCuoJgwiV3RtGs1xLZCjkGmYKtTOgOtaVOY3Q+RXdhm4Jst+DjyrhPsixIIhoIIIIkgIIIIAIab92lsljANpnpLroCeke0KMyO2mUbV8XglnkTZ79WUjOe5RWnwjky32x5815801mTGLudcydK8BoBuAAgDr2XMDAMCCCKgjMEHQg7xCo5p2M5R7XYAJWU6QNJbkgp/LfPCOwgjui1rr5WbDNlh2rKY1BR5kgMKetMGR3GALAhon7TWNLSLI89FnlQwRjQkGtACcsWVcOtM4qzanlqfpS7FJANSOemEOMjTEiLkQdxJ8IqC2Wh5ztMmsZjucTsxqWPEwB17e94LZ5Myc/VlqWOYFaDSp3k5eMQq7+VSzTD0kMsVUYmYYekSGOgoFAB8Yadl9ohatnp3PMWeQjSZhIxMStObJrUmqlKniCYqG051NQeFNPLRRG0calBlb+o6dfamxCXzhtUnB6QcEeFNYjD8qtjE0oAXSvRmIwOWGpLKaFc8hrXjuihEApQ5bzXefygSoOe/Q9nCg0gsStE2dayJ4dFdc1ZQy9xFR7Ihu2NnM6XQdYNiHbTdDtd2KyXdIVmDPLky0qK4ScIFRXOkQ+9bXMcOAxDDQ5d+g3/7xxdR7I2w82NNi2nWzyuaJ6SthIOoBz8YyPaCK5rLlsa5atXPKmlR74hGImZODtWYTixU1IGnDcPOJhcRWYigrVkACitag5jyqT4xiopGzdjryWW5/lk2XQ4ChpU1zVl7M6gkxV19yxz88DTnplKdkxqUi67rul5EifOUBGEl8B3ghSQaeAijHMduLg5p8mucUCr5xkhL6RqVOhuSmUFuuRTfjY95mNGjf03FaXP1gg8F/8qwvkZLf8Ml1JPzk2nYMZyHZWp8Y0bQ2JsfpTC33mJ+MZSJRr2qQZkvo5MM0PBh0hXxjNZrRjRZgFMQzG8HeO8EU8ILB1E7VHujxJeFmXRXOIdjHrDxoG78UVLGQzMdof6oXzKiESlDMXJy0UDgu+uepqfKNK7pzGWzDJ5rlV4gJRC3hhJ7yOMOJlBVwju8IlkGHUePtpX4iLFsU3FLRuKg+YivsObd4P4QP7YmmzkyshR6JK+RNPZSCDHOCCCJKhBBBAFWcvF/83ZksaHpzqvMpulJoD6z4fBGii0P78YlPKJbZ0632mZOlvLauBEcFSJa1C0rqDQmoyqxpEVTd4+8wJPWEIIjKwhBEAIMeAQoiACAJ5yK3wsu2NZJucq1qZZB05xQxXzGJe8rDhe3J5bFZygRqHojFQsK5a6NTiRFZ2aYyurISHVwUIzIcEFaAanEBlHW+z9sNos0mdMlGW7oGdHUqytTMEHMZ6dlI0hkcSrjbs5vTZm2M4QWedjHFKADv6tPGJlspyaTmmK9pwqooSinESPRyyA8YtG+tp7BZQednS8Q/w1Ieae5Bn4nKKh2u22n2thzeKRKQ1REYqzHTE7KRU00Gg7dYiXUVwTosu6+bBzslpYyNOjTLMaRWc2RhLFlZXBpx1OeW7edw01ivXva0MyYp8+oaoJmuSCoJy6RpmIsXZXlAlGku8FUsMltGEGvATQBl6wy401jmbt7mi2Gifs5zzOyUB1z9IaEjTh5Q8bNKokFVwmcjEMT0W1rnlUGJDbrKrvz9ldJstyMXNEPhOefRrka+EN8q4JhtqOgorocZOnRpr25+0xzzjNSpG0ZRa3JdLtAnWNyARWW6kEUNQpGkc0MdI6k5pZckqSAqqcROQApmSToI5cnUrkax6EODlfJjgbSAwNpFyC/OS44Lnlt2Tm//AEcw2EdEdlPdDvseoW45NCDWzk5cWBJ8akjwhltj0XvEZS5LoyWAfNS+IUe6Nh0DAg6cdKUzqDupT2Rjsq9EaxnAipI33RMR151HDq3UIBAw6kgEb2LHy4CN06wmzkUalKBiBTTLLKndHsla13wIEzDmR2A+0xJtk5nRmLwYN5in9sRueuYPYR8YeNlZvzpHpJ/SR+ZggyVQQQRYqEEEEAR7bLZSReEky5gCuP4c0Cry+NOIIyocvKOWaaU4t7zHYszQ90cd/RU9nvgShbCEEQswkwAgiPBrC6QjfAFy8h2xyUW8mcMTziS0w05tg5Qvir0iVXgKYjG/yy3oeck2cMQMJmOASAcRwqDTXqt5w8ciP/KZf8yd/qtFfbc2znrbaG1AfAOwSwEy8VJ8YzyukTBbka5kLwj1kqCOOULfTI/v91hMYWaGnY5mJ8OdUBxV1H0RnTPUxut+/OEWQZue0Ad1K+9oyTdIs3bIXBkUFDiQlTxUlT5jOLv5M71a0WJcbFnlsZbEmrGlCpJOpoQK9kUi2gziyuRi0Z2mX/LcfiB+ETjf1CS2HzlbvQSbudK0aewkjjQ1ZvwK3nHPhPvMW5y62zOyyfXmH2KP7opycch5+39Y61wYmyISzRiSYaHu/OMWIknsESSXRyO3jzl22qzMc5OIj1Zqlv6g8Zb6PzFeFD4RFOSCcflNpkgVM6yNTtZCKDydon066CZeBsa9GhqPiRGbRKE2fqjujMXABJ0Aqe4Zw7yNmzgX5zPCK1Xs74yDZZWVlmzCVIpROifPOIomyF7NTSZBB6yzZgbxYuPYwh0spyPeRD0mxsqUGMhmDMQzY2LAkCnDI/lCrHsywrjmDWvRFfafyhQsZ5ukbGzc2k6X24h5qT8IcryudUVcLMamh0O46ZdkY7tukq6MssjCwJZq1pSh1z0hRFkogggiSAggggBE3qnuPujjteondHYVqPQb1T7o48l/w19UQJRljyBTlBAHghB1EZBCTqIA6F5EmpdKnhMnf6jGKptE2pLH6RJ8zWLL5Ip2G5Zh9BrQfZi+MVe2g7oxy9i8BCmqx4BlHtmPR8T7zCJbdIqQafRO7TMd417u6Mixklbx2/lHk1Y8U5/vdC5nxgDyYep359x/WJ1yT2jDbivpymHiCre4GIOKYlESbYCbhvGQeLFfNGESuUHwI5aLRivAr6EhB4ks3xEV1asgexfjE05U5uK87T2FF8pa/nEItzdF+4D2iO3sYnsvePqj21/OPZIqz9w90eStT4D2CCznpuOxYkEs5LrZzd5WM7mJln7ctgPxYY6UjlbZKbgtdlbhPl/6gHuMdUxRgIIIx2icEVnY0CgsTwAFTEArzbPlFaROaz2dBiQ4XmPmA2WSr2V1O/cYq69tpbbOtCM1pm4gxw4XZApKk5KlANOEYr1tjTGmTm6z4ph78Qf4xpuaNj9Fq+GXwrFTakiZDay0gCl6zzkMhZ1OorTE2vfDIdoLc03nGtc/GhyPOMADr1QcNKEZUhpE3ogAaMw+6WX3CMzsA7EbzU+73CKpV3J2LQ2N5US8xbPbAAzMEWauQLE0Add1TQYh5CLSjk20TGWY7IcLK6lDwNKg+cdUXXbBOky5o0mIrj7Sg/GLoykjagggiSphtv8ADf1W9xjj5P4a+qI7Btv8N/Vb3GOPk/hr6o90AKTqiPYRKOQj2sCQBzgOojwwbxAF08nM7DcFsPBpw85a/nEAtGkTHY6dh2etfbOK/eMpfjENnRhl9ReHBjsfV+0feYUUY4gK5UbfQEZBiPGnjCZEshFJyxDFx1J8t8KDHzyPbGfcsIxVoaU4jgd4jPGCbk3f/t8IzzJpahJqaAeQygBGLpr4+6HvZOdht1mP+cg8zT4wxNquedcvKN+6JmG0yG4TZZ8nEAYuUOZW8bV/NYeVB8IidvHzZ7SP6hHSV78mt32ic851mB5hq2GYwGLeabiYY7byV3ZKYNMmTilD82WBxGmRBUBgVNDrTLOO3UqMSjZIzbvhMo/ON6q+8xdD3JdEpklvYG5p6gTucctjG5sxTFqKHccoLdsJc7oBJmzJLhiS9GditOocY6o1G+p7YqskfcnSyp7qbDNlN6MxW8nBjrGKeseyN2Wdg+KfaWGYV8KSifrAKCR2RYV1bUyplFcc05yAJqpPAN+dIh5It0mTpY/xEuU+8uZsExQelOpJHc3X/AGiWxUHLNeRafLkDSXLLn1phoPJV/FB8CKtld2gVRvVYeYBjBZziWvERtUqD4+4Rp3b1O7KKmr5PJZp0TxcnsDZ+8+yM0vf3iCaIJep74EGhPPSf+YkX7yQ3vztj5knpSGwfYbpJ/cPsxQL5lv5q+yLG5ILy5q3c2TRZ6Fftp0l9mMeMT3KtWi8awR5BFjMw27+G/qt7jHH0vqL6o90dfXo1JM08Jb/ANJjkEDor3D3QB5IOUe1zhMjSFGBJ6YBrHjR6IAtPZg/+3bT/wDaX+qTETtLdE9xiX7HLXZ229lor5GQYi1js3OzZcrFh5x0TEcwC7BQSBrmY58vqNIcGLmwABCqgAjCDWlDvFDu74e782Rt1mJLyGZB9OV84lPDpL4gQw4gdDGbXuWPJ65V4QoUp5QTeqfCFSJZboorO3oqpZvICsSQa9pywngw94jZD4SCNQajvEPUvYm3PKmTXlGTLlo0wtNyYhFLEKnWrlvAEMLmDQR0+DlWIba7bNWbNemWNkWuakBQQR27olFtrzRA1w0Fe78og2z95TUkzMY/xGK4xpppxEa5XwVgu5nmW+bMlqrAEEdIYQRx39samKZl0jlmKquXjTPxrG3ar4nYaggdyx7KvadxHisZ35NP2MCXjNXUhu8Up4CgjUvm+JnNNRVqRQFQcWeVB36Q4G/JlSKIacQfzjQ2ivd1kDooCzZNTQgFhv30p4xF+SK8E22YLCzoj9ZVGVanCRUV7sx9mKN23t3PW20txcqO5CJY/pi0NjLRN+amzDlMHNMW1JqcBHiCB62UUvfBPymcDumNi7w7CkbRdxRVKmz2Ucj3n3xo3b9IfWMbtl6gjRsP8SYO0xclmzaITIOZ749te6EWPQ95gO5qSdW/mw7XXbTJmy5q6y2V/umtPGhHjDNJPW/mL7xG4pP6RDCOm/8AjMn0oIqv/wDlLx4HzgixnSLYvs/+nnfyn/oMciK1VXI6D3R2FbbOJkt5ZJAdWUkagMCKjziu7NyK3cqgNMtDnjjVfYqRJUoGWtBHrIYv8ck90I1HaaWOgedQ6VyC0r4xpTuTC51bp2ubQ6IZ0undkmI+cVc4rllkmyjY9pF62PkquecTzU6e2GmILNBpWtK1Su474Ra+RGyk/N2uenYwluB+FT7YmMlJWmQ9uSO7IHDs7bjuNoHgD8nU1/e+I3dbjn5GY/jSqf8AcWLz2G2RF32Z7OZonBphckoFGaquErU16usRLbXa1bHaWkWSy2dXUKXmNLFQzDEAoWmgK5k6nSMske7ZtghLI9MUWkSBmTDPemy9htOc2zy2Jzxr0WP20oT5xQ987R2y0AidaJjqxqUyVO7CoAp31jXui9rVJYJItTyVYgfxCJS1OrVqABvNIfNT7HZ/bZJXq3/Pzgu4cnN2VB+TnLcZs0g94xw/3fY7PIAlSUly6CuFQAacSBme+KNvW+bxRKm9Zc0EhSJE8M+dc6BVIXKlRxERyVaJiuJomOJtah8R5yvra+2I+YlwiIfD5SW8jo/aUVslpH+RN/02jnA9WJFYttrwQMDP51WFCk5RMUg5EHQ0PCu+J/sbdF226zC0GwykYMVdRiwhl1oK0wkEHTfBvW9jHL0s8CuW6JBtKHeT0CKhdK0NWGXsiJXFfE1ZJRlGIOBVx0swGI3cIeNopMwuGlmq5t0NaDJVoNR+UaUu8HlrKUqpYzDUkZ0ApT2Uikn9XsZJbCr5veaEFCN2ghVivmbhrlpwjFtJfE0SwRh13D9Y8um+5pT6Pl+sRq8ivBlW+JlRUJnnodPOMG1V5Y7KSZcs4WVxlTNWBjYmXy43J2ZH849vG8ucs7KZcshlIOXHLjDV5FeBkueZaLVILA0MtwyHREKkMKcaEd8Nu22zE2faRNschnWfLWacAGAOSQ4LHormAddSY2tm7dNtMqZLVaKMNFXIAfWPhE72GbDKaQzqWltioPoq5JA+8H9kXx8kSdblJW+7plncyZoAdKBgCCASA2oyORhisf8AFmROeUL/AJhP9Zf6FiC2U/PPGwfY2rb1YRYer4mFXj1fGE2Dq+cB3MF22J500ypa4nd1CioFTWtKnLdFgbA7KTjeMsWmzzESWpm/OIQjMpCqKkUbpMGpX6MRTYh8N52f+dL9rAfGOm6RNFG6CCCkESUPY8YR7GKdaEQVdlUdpA98Q2Cp77sZSe6HpFdcq1BoQST2U9sYRJoBUkkEt4mJJtfLXnxMUghxSoIPSXokZcMsoYLNnUcPgI+Vzw0ZJRXZnrY5XFMl3J3Z6LOc6lwv3RXI/biYQx7GzA1lUj0nHk7CHyPoukjpwRXj/e55uZ3Nnhjm7aq2mbbLTNO+c4HchwD8KiOibytQlSpkw6IjOfsgn4RzFMcnpHVjU95NT7TFsz4R6PwyO8pfYVPGnZrGPD4ws9Wm8x4hP7/fGMT1u4hYUo/fZ/vC2YAcSNYTL/T9YECnftyiyOR22Vl2yzk0FUcHWmMMp7h0F84rG0Gh/esTrkdtGG8Ctcpklx3lWRh7MUWhycvVrVikTU2ScjMwrQmtVzGHcCILXex5yT0EJoWLEZnh7xEzmWVCDlTtGRiHT70HP9GUgAFASM4tKOjueKpauxrbU3vMEnLCMxu/WNW4r7mlD1fL9Y3NqL3cSTQJ5frDXs5fc6jdX7sVvyTXgdLVfL06qHPgfzjZ/wCKky85cs+EalrvqZShCajd+sbKXwebzlyz4fnC/IrwRDZG3Ti9okKuEKSAEGdCSQa7h0hnEj2EskyTO6VcR6DKBUgahmI0oR7TnDrsdZ5c3nJmHAytgKqRhINHBNBrUsMolsuUq6ADuFI1hC/qspKXYoXbl63haPXp5AD4RCZRpPfviX7Q4mtloY6ma/8AUR8IZZGz9oZ3nBAJQPSmuyS5ak7sbkAnsFT2RoWfBrW7QRiu/q+f5RIpGylptJw2dZc3D1ik6V0e0gtUA90Ybbsra7ICZ8hkUnJqqy1I0xISBv1iB3GvZ1sN42c/50r+tY6kjl+6JJ+X2YU/x5R/Gv5GOoIsjOQQQQRJUi+1N6zpcxZctsIK1JAGI1JFATppENt1oLVJYsQVzJJzxrxiR7bzcM5eOAUrkBm2ZiMTEpL1rmmfHprWPnesnKWaSb2s9LDFKCaNUSTLUlanC7TCNzF2ZiOw4cOfYIzSmFKA9bM9g7e3sjIzUQDewqe4gCnlGmsth0wCaE4h6Q9JfrUy7QKcI427NixtgGrZSOE6cB3c4xHviSRFOT+0L8lmNUYRNmEncAaNXyjPYtvbsm0w26RU6BnCHyekfT9K7wx+x5mVfWzDynWvm7ttFNWCyx9t1U/hJigJxyi3+WG8laySFlurrMnVqpDKQitvBp1ivlFRsIrlf1Hr/D41hv3bBDrxy8uyPJYzPH91hQOXuhK69sZnaxTNlTfnHib/AN7hCi27fx3QhPblAPkRaRl2kw/7DWrmrwsr1oOcCHucFPe0ME4Gvb+/yjYss8y2SYNUZXH2SG+ESnRnOOpNe6OnLZMwozcBELW9RzhwypYz4f7RKr4tapJLkAg0yOhrnETsl71NVlSwO7/aNsj35Pn4LbgRtJe78yaKnkfzhh2ZvudVtPuxIL/vhhKPRl6cD+cRTZ6/J2NgKaDRYyvyXrwSO131MyqF8uzvjal3wSnSlyz4RpWq/JuXV+6fzjZk32xUVSWfA/nC/Irwbmxl5BrRNlhFSqB+jvwtT+4RM4ru5b0AvCSolqvOB0JHqlhu4qIsSN8btGU1uaa3VIDFxJlhialsC1J41pDBcNnW1z5tqmAMsuY8mzIeogQ4WmBdMbMD0tQMuMZb528sFnxBrQHcHDglBprYtyHmwaNWgoYhWynKZZLLZJaWhJomHE5wLiWrMSRWoqQTQ90WbVhJ0TbbS7hzRtcoYbRZgZst1yYqubym9JHQMKHfQ6iH2zTFmy1egKuoahzFGFfjFfX5yo2M2aYqy55abKcSxgU1LIaVo2Q3ngKxubL8oNgWVJs82dzc1JaIcasFJwgAh6YaEUINd8QpKxpdcEwsV0WeUSZUmWhJJJVQDU5nPWN2Ey3BAIIIOYIzBHEGFRcoEEEEAQjbKXW0KToJYp3kt+nlEat6M2BVyq659xxe4RItvE+eTP6FQO0Mcz3V9sRd3dcLq5yYEBs8zkK9mcfNdVtnl9z1MPoRItoNm3lMGkoXQ0GFQSymmmWq8DHlg2StE2hmESU4UxTD4aL417o95UNrjZrAolkpaLSoCUNGlqQC75ZggGgPFhFDWq858w1mT5zn68x2/qJj1P6DDr1dvbsYRyZHE6RvKySLHYLZze6TMeZU1YnmyKngTThujl9VyA4Q5XXeTSEtCLpaJJlONPpq2I8SAGH2zGm6ZGmu6O5JJUlsUimrsmFolNLu670P0xPngcFeYFWg7QuL7UNlYl/KfZ+ZmWSTQBZdklooH1SQcvARDkjnn6mez0n6UfzuZUyA4UjEo/flCgco8rFTZsVoOJjxR5x5HtP35wIsRN3dsKYdGMdo1Hf8IDXPKtNIFb3L/S8gbvssx1Dl5UtiDpXmwSdDv98aFkvnSkqWPCN3ZBBaLssuSdGUqUPTAKDAa8GyzG6tIdJVzsunNf8Ab/WN3GT3R8/KlJryRq+75IQ9BNOH6xDLpv6cs7IgDsXti1LbdE5xQTJS/YY/3Q0SNi54fEbWo7Fk/m8RokRqiM02/p2Y6P3f1jak349BiVD3j9Ykz3JNP/UD/tj/AMoWLom5VmS275Z/84aJDVEg4vVTbJFJKAibLFRqMTBSdPrRm5cNrGstmSzyXKzbRXEy5MkpetQ7ixIWvDFEnOy4MznCZQ6StlLzqrBta9kc+8p9/C2XlOmKay0pJlHdgl1FR3uXPiIvFNckbN7Gvd9VsqMNzVXsIfI99Yw3uSQu6hbLLU4ST4mHHZ9RzKAgEGtQfWNDDLe7fOzF3BjTh4DdGcPWzd8IkExFMuQexPCqkGGq8gFnrhFBRCBwA6IHkoiSXbIVpEmorSWp9giG2hiJjVOjEDPcCYjFyyZdjoHk1vWhezE9GmOVXd6S9gzDAetFgRQ11Xv8ndbQf8NgxpqVrRgBxwlh4xe8qYGAZTUEAgjQg5gxphdxMc0alYqCCCNTEZr+uBbSUbGyMlaEaGu5hvhqk7OyLMGn2mYpSWMZxZIMOeJqnOm4caRl292xS7pSsZZmTJhIlrWg6IFWY7lFV0qc/GKI2k2wtluNJ83oVqspRhlA7ujqx7WJMc0+nxOetrc6cfzHGr2EbXX7MvG2NOoSGIlyE3hK0VQPSYmpHFqcIYJiEMQRQg0I4EGhiUbLSGs0xrbOllUkoxk84pXnLSylZSJiAxEElyRWgSphm2flhrVZkmaNPkq3aDMUHzqY1NeNvYb0aHjZSxfKbdZpO55q19VTjb8KmLgvzkgs9otMyes95SzDiaWqqQGPWKk6AnOlNSYdNluTGx2KcloR5syalcJmMuEYlKkhVUZ0J84tRi8kaK85WVpeUzImqSzu9GlAD3e+Ia8w0ORHaaD4xMeVkkXlMJU9SXTUAjBrnkc6io4d8Q2Ya5BSSchlqTkBvGuUc0uWe3g/Sj9kXps5sLdsyzSpnyQgzJauRMeYXGIVoell4Uhwbk8uw/8ASjwmTR7Q8SG75GCUiCvRVVzNTkAMzvMbEdKijwZZpt+p/wAsiicnN2AU+Tec2efaXyjWm8l92kHDKmKSCAeenNQkdajOQSNeETSCJ0ohZsi4k/5OedvNklsDyk+UGczgsUKYSoBoGqCRQmoprl5Rl5pGufYBXzJyiyOXCURabO9QQ0plwjrDC9a93SHlFcFgO/vqY5pbOj2+nbliUm92XVsfe8qyXGtpC1wByy1zaYZhWle1qDuhltfKpaVmiclmWdZCoDLLas6Ww6xOVaZjKm7URp3wsxNmJdK9N1ZuxWnM407cI8YquxWh5RqpIb9+cdcIXFNHi5mvmy+7Oitm+Uy7rXQLO5uZ6E3oGvYeqfOJejgioII4jMRzFZbdZZ2VqkqG/wDkAIPiyUYe2JPdVitUoYrvvJwmuFiJqd3+4irdc7FdN8MviCsUy209+qKF5L/WXAD5MlIjts26t5OMWxlcVBzQJTsVUwHvgnfBDjXJc+31qeVd9qdCQRJmHEPojATUdu4drCOT5w4RcOyHKXbJ0+XY7VZxapc1lQsE6YBI6bBegyLkTkKAaxAeUu6Pkd5WiVSiM3Oy/Um9LLsDYl+zCUaZMH2Ml0ErJlHsP9RhmvVqzZh+sYf7rANnlD6vvJiN3iPnX7zGMPUzofpROrmp8nlH/LUeyIXeI+cmD6ze8xLLlmfMShX/AAxlERvM/OzPWb3xGL1MmfCJnbH/APTvT0PgIunkymzGuyzc51ghXtwqxVa134QIpi6bKbQUkLrNCoOzEKV8BUx0ZJlBQFUUAFBE4e5nnfAuCCCNznGu/wDZ+zWxBLtEvGoNVzKsp0qrKQRlDfYdmLDYJbzpNmGJEZixq8w4QTQM9SK03RJI8MC2p1XY5c2ivy1XlaA7hmZjhkylqQoOiIN50qd+ulKWnsLyVrJMu0WxsU1SHWUvURhQgs2rsDnlQV4xP7BcFlkuZkmzypbt1mRFVjXXMCsOUVSNJZdqjsggggixiU1y2qBapDUpWVStMiQ5IFePZ2xA7nZTabOupM6V0d5HOLXLxMdOT5CuMLqGHBgCPIwiz2GUnUlovqqq+4Rk8Vu7PQx9doxqGn/JnEewQRqeeEEEEAQHllu9HsPPkDHJdcLfVmMEYHszB+yIpByAM8vDPvjqxlrrBSMpY9Ts7en6z5UNLV/v/wAI1cdzS511WezzVqrWeViGRzwq2/thhtnJHYm6rOncSct+ppXwixII0So5JSttlU27kUkkHmbZNU7ucVJi/hwn2xFrdyV3nIaskrNHpSnwP4q9KeZi/wCCL62Uo5wtOy98aGRaiN4xVB8mjSOwt6TMlsM0V3thQfiIjpyCGpklM8mvJ7eVmtcu0TmSTLWuNA+N5ilSMBCjCBWhrXdDty27ETLbKl2mzJjnyQVZB1pkomtF4spqQN+Jt8WhBEN3yODlKxvzaojgoyrRlYFWBHEHMQzXg1Zj0qQWOdO2OxoIyUKdmry2qOVbttwSUldyjshhvCZimuRvY0jsiCEYU7Dy2uCo+R7Z2biW1TUZFVKSw4ILMRQsAc6AVFe3si3IIItGOkpKTk7CCCCLFQggggAggggAggggAggggAggggAggggAggggAggggAggggAggggAggggAggggAggggAggggAgggg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12776"/>
            <a:ext cx="5184574" cy="5184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213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 err="1" smtClean="0"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lt-LT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b="1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lt-LT" b="1" dirty="0" err="1" smtClean="0">
                <a:latin typeface="Times New Roman" pitchFamily="18" charset="0"/>
                <a:cs typeface="Times New Roman" pitchFamily="18" charset="0"/>
              </a:rPr>
              <a:t>antel</a:t>
            </a:r>
            <a:r>
              <a:rPr lang="lt-LT" b="1" dirty="0" smtClean="0">
                <a:latin typeface="Times New Roman" pitchFamily="18" charset="0"/>
                <a:cs typeface="Times New Roman" pitchFamily="18" charset="0"/>
              </a:rPr>
              <a:t> – die </a:t>
            </a:r>
            <a:r>
              <a:rPr lang="de-DE" b="1" dirty="0" smtClean="0">
                <a:latin typeface="Times New Roman" pitchFamily="18" charset="0"/>
                <a:cs typeface="Times New Roman" pitchFamily="18" charset="0"/>
              </a:rPr>
              <a:t>Mäntel</a:t>
            </a:r>
            <a:endParaRPr lang="lt-LT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lt-L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40768"/>
            <a:ext cx="5161756" cy="5161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696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latin typeface="Times New Roman" pitchFamily="18" charset="0"/>
                <a:cs typeface="Times New Roman" pitchFamily="18" charset="0"/>
              </a:rPr>
              <a:t>Die </a:t>
            </a:r>
            <a:r>
              <a:rPr lang="de-DE" b="1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de-DE" b="1" dirty="0" smtClean="0">
                <a:latin typeface="Times New Roman" pitchFamily="18" charset="0"/>
                <a:cs typeface="Times New Roman" pitchFamily="18" charset="0"/>
              </a:rPr>
              <a:t>acke - die </a:t>
            </a:r>
            <a:r>
              <a:rPr lang="de-DE" b="1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de-DE" b="1" dirty="0" smtClean="0">
                <a:latin typeface="Times New Roman" pitchFamily="18" charset="0"/>
                <a:cs typeface="Times New Roman" pitchFamily="18" charset="0"/>
              </a:rPr>
              <a:t>acken</a:t>
            </a:r>
            <a:endParaRPr lang="lt-LT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306132"/>
            <a:ext cx="5291220" cy="5291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101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latin typeface="Times New Roman" pitchFamily="18" charset="0"/>
                <a:cs typeface="Times New Roman" pitchFamily="18" charset="0"/>
              </a:rPr>
              <a:t>Die Bluse - die Blusen</a:t>
            </a:r>
            <a:endParaRPr lang="lt-LT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556792"/>
            <a:ext cx="3934874" cy="5089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540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latin typeface="Times New Roman" pitchFamily="18" charset="0"/>
                <a:cs typeface="Times New Roman" pitchFamily="18" charset="0"/>
              </a:rPr>
              <a:t>Die Hose – die Hosen</a:t>
            </a:r>
            <a:endParaRPr lang="lt-LT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12776"/>
            <a:ext cx="3528392" cy="529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930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latin typeface="Times New Roman" pitchFamily="18" charset="0"/>
                <a:cs typeface="Times New Roman" pitchFamily="18" charset="0"/>
              </a:rPr>
              <a:t>Das T-Shirt – die T-Shirts</a:t>
            </a:r>
            <a:endParaRPr lang="lt-LT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076" y="1556792"/>
            <a:ext cx="511256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368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latin typeface="Times New Roman" pitchFamily="18" charset="0"/>
                <a:cs typeface="Times New Roman" pitchFamily="18" charset="0"/>
              </a:rPr>
              <a:t>Das Kleid – die Kleider</a:t>
            </a:r>
            <a:endParaRPr lang="lt-LT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397592"/>
            <a:ext cx="3568528" cy="5442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099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latin typeface="Times New Roman" pitchFamily="18" charset="0"/>
                <a:cs typeface="Times New Roman" pitchFamily="18" charset="0"/>
              </a:rPr>
              <a:t>Die Kappe – die Kappen</a:t>
            </a:r>
            <a:endParaRPr lang="lt-LT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628800"/>
            <a:ext cx="5044777" cy="5044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586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latin typeface="Times New Roman" pitchFamily="18" charset="0"/>
                <a:cs typeface="Times New Roman" pitchFamily="18" charset="0"/>
              </a:rPr>
              <a:t>Der Schuh – die Schuhe</a:t>
            </a:r>
            <a:endParaRPr lang="lt-LT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32910"/>
            <a:ext cx="7869529" cy="4116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277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26</TotalTime>
  <Words>85</Words>
  <Application>Microsoft Office PowerPoint</Application>
  <PresentationFormat>Demonstracija ekrane (4:3)</PresentationFormat>
  <Paragraphs>18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16</vt:i4>
      </vt:variant>
    </vt:vector>
  </HeadingPairs>
  <TitlesOfParts>
    <vt:vector size="17" baseType="lpstr">
      <vt:lpstr>Office tema</vt:lpstr>
      <vt:lpstr>KLEIDUNG</vt:lpstr>
      <vt:lpstr>Der Mantel – die Mäntel</vt:lpstr>
      <vt:lpstr>Die Jacke - die Jacken</vt:lpstr>
      <vt:lpstr>Die Bluse - die Blusen</vt:lpstr>
      <vt:lpstr>Die Hose – die Hosen</vt:lpstr>
      <vt:lpstr>Das T-Shirt – die T-Shirts</vt:lpstr>
      <vt:lpstr>Das Kleid – die Kleider</vt:lpstr>
      <vt:lpstr>Die Kappe – die Kappen</vt:lpstr>
      <vt:lpstr>Der Schuh – die Schuhe</vt:lpstr>
      <vt:lpstr>Der Sportschuh – die Sportschuhe</vt:lpstr>
      <vt:lpstr>Der Pullover – die Pullover  (der Pulli, die Pullis)</vt:lpstr>
      <vt:lpstr>Die Socke – die Socken</vt:lpstr>
      <vt:lpstr>Der Bikini – die Bikinis</vt:lpstr>
      <vt:lpstr>Der Ring – die Ringe</vt:lpstr>
      <vt:lpstr>Der Ohrring – die Ohrringe</vt:lpstr>
      <vt:lpstr>Die Kleidung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KLEIDUNG</dc:title>
  <dc:creator>Skaitykla</dc:creator>
  <cp:lastModifiedBy>Skaitykla</cp:lastModifiedBy>
  <cp:revision>3</cp:revision>
  <dcterms:created xsi:type="dcterms:W3CDTF">2016-05-18T18:36:15Z</dcterms:created>
  <dcterms:modified xsi:type="dcterms:W3CDTF">2016-05-18T19:02:17Z</dcterms:modified>
</cp:coreProperties>
</file>