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B4AE8-9994-4722-B7D5-1F9B8897D33E}" type="datetimeFigureOut">
              <a:rPr lang="lt-LT" smtClean="0"/>
              <a:t>2016.09.18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7040-8A47-4DBC-9BF8-DC3666250CC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85427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B4AE8-9994-4722-B7D5-1F9B8897D33E}" type="datetimeFigureOut">
              <a:rPr lang="lt-LT" smtClean="0"/>
              <a:t>2016.09.18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7040-8A47-4DBC-9BF8-DC3666250CC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07596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B4AE8-9994-4722-B7D5-1F9B8897D33E}" type="datetimeFigureOut">
              <a:rPr lang="lt-LT" smtClean="0"/>
              <a:t>2016.09.18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7040-8A47-4DBC-9BF8-DC3666250CC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56638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B4AE8-9994-4722-B7D5-1F9B8897D33E}" type="datetimeFigureOut">
              <a:rPr lang="lt-LT" smtClean="0"/>
              <a:t>2016.09.18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7040-8A47-4DBC-9BF8-DC3666250CC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97159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B4AE8-9994-4722-B7D5-1F9B8897D33E}" type="datetimeFigureOut">
              <a:rPr lang="lt-LT" smtClean="0"/>
              <a:t>2016.09.18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7040-8A47-4DBC-9BF8-DC3666250CC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76305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B4AE8-9994-4722-B7D5-1F9B8897D33E}" type="datetimeFigureOut">
              <a:rPr lang="lt-LT" smtClean="0"/>
              <a:t>2016.09.18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7040-8A47-4DBC-9BF8-DC3666250CC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81039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B4AE8-9994-4722-B7D5-1F9B8897D33E}" type="datetimeFigureOut">
              <a:rPr lang="lt-LT" smtClean="0"/>
              <a:t>2016.09.18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7040-8A47-4DBC-9BF8-DC3666250CC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81611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B4AE8-9994-4722-B7D5-1F9B8897D33E}" type="datetimeFigureOut">
              <a:rPr lang="lt-LT" smtClean="0"/>
              <a:t>2016.09.18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7040-8A47-4DBC-9BF8-DC3666250CC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26901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B4AE8-9994-4722-B7D5-1F9B8897D33E}" type="datetimeFigureOut">
              <a:rPr lang="lt-LT" smtClean="0"/>
              <a:t>2016.09.18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7040-8A47-4DBC-9BF8-DC3666250CC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47177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B4AE8-9994-4722-B7D5-1F9B8897D33E}" type="datetimeFigureOut">
              <a:rPr lang="lt-LT" smtClean="0"/>
              <a:t>2016.09.18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7040-8A47-4DBC-9BF8-DC3666250CC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07893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B4AE8-9994-4722-B7D5-1F9B8897D33E}" type="datetimeFigureOut">
              <a:rPr lang="lt-LT" smtClean="0"/>
              <a:t>2016.09.18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7040-8A47-4DBC-9BF8-DC3666250CC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6582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B4AE8-9994-4722-B7D5-1F9B8897D33E}" type="datetimeFigureOut">
              <a:rPr lang="lt-LT" smtClean="0"/>
              <a:t>2016.09.18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17040-8A47-4DBC-9BF8-DC3666250CC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6229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1470025"/>
          </a:xfrm>
        </p:spPr>
        <p:txBody>
          <a:bodyPr/>
          <a:lstStyle/>
          <a:p>
            <a:r>
              <a:rPr lang="lt-LT" sz="8000" b="1" dirty="0" smtClean="0"/>
              <a:t>FARBEN</a:t>
            </a:r>
            <a:endParaRPr lang="lt-LT" sz="8000" b="1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132856"/>
            <a:ext cx="4392488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477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-47691" y="453743"/>
            <a:ext cx="8229600" cy="6120680"/>
          </a:xfrm>
        </p:spPr>
        <p:txBody>
          <a:bodyPr/>
          <a:lstStyle/>
          <a:p>
            <a:pPr marL="0" indent="0">
              <a:buNone/>
            </a:pPr>
            <a:r>
              <a:rPr lang="lt-LT" dirty="0" smtClean="0"/>
              <a:t>                                      </a:t>
            </a:r>
            <a:endParaRPr lang="lt-LT" dirty="0"/>
          </a:p>
          <a:p>
            <a:pPr marL="0" indent="0">
              <a:buNone/>
            </a:pPr>
            <a:endParaRPr lang="lt-LT" sz="800" dirty="0" smtClean="0"/>
          </a:p>
          <a:p>
            <a:pPr marL="0" indent="0">
              <a:buNone/>
            </a:pPr>
            <a:r>
              <a:rPr lang="lt-LT" sz="4400" b="1" dirty="0" smtClean="0"/>
              <a:t>  </a:t>
            </a:r>
            <a:endParaRPr lang="lt-LT" sz="4400" b="1" dirty="0"/>
          </a:p>
          <a:p>
            <a:pPr marL="0" indent="0">
              <a:buNone/>
            </a:pPr>
            <a:r>
              <a:rPr lang="lt-LT" sz="4400" b="1" dirty="0" smtClean="0"/>
              <a:t> </a:t>
            </a:r>
          </a:p>
          <a:p>
            <a:pPr marL="0" indent="0">
              <a:buNone/>
            </a:pPr>
            <a:r>
              <a:rPr lang="lt-LT" sz="4400" b="1" dirty="0" smtClean="0"/>
              <a:t> </a:t>
            </a:r>
            <a:endParaRPr lang="lt-LT" sz="4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4644"/>
            <a:ext cx="1656184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920" y="167402"/>
            <a:ext cx="2878651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58" y="2232105"/>
            <a:ext cx="2300965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38152"/>
            <a:ext cx="1676400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7524" y="1251047"/>
            <a:ext cx="172819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lt-LT" sz="4000" b="1" dirty="0" smtClean="0"/>
              <a:t>Rot</a:t>
            </a:r>
            <a:endParaRPr lang="lt-LT" sz="40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820201" y="1172942"/>
            <a:ext cx="287865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lt-LT" sz="4000" b="1" dirty="0" err="1" smtClean="0"/>
              <a:t>Blau</a:t>
            </a:r>
            <a:endParaRPr lang="lt-LT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76221" y="3316350"/>
            <a:ext cx="230425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lt-LT" sz="4000" b="1" dirty="0" err="1" smtClean="0"/>
              <a:t>Braun</a:t>
            </a:r>
            <a:endParaRPr lang="lt-LT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360368" y="2369509"/>
            <a:ext cx="1676400" cy="6155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lt-LT" sz="3400" b="1" dirty="0" err="1" smtClean="0"/>
              <a:t>Schwarz</a:t>
            </a:r>
            <a:endParaRPr lang="lt-LT" sz="3400" b="1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232105"/>
            <a:ext cx="2808312" cy="1755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40329" y="3252411"/>
            <a:ext cx="280831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 smtClean="0"/>
              <a:t>Grün</a:t>
            </a:r>
            <a:endParaRPr lang="lt-LT" sz="4000" b="1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37" y="4221088"/>
            <a:ext cx="2262264" cy="2262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74655" y="5845388"/>
            <a:ext cx="224554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 smtClean="0"/>
              <a:t>Weiß</a:t>
            </a:r>
            <a:endParaRPr lang="lt-LT" sz="4000" b="1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931" y="4434373"/>
            <a:ext cx="2304256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355698" y="6021137"/>
            <a:ext cx="230425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 smtClean="0"/>
              <a:t>Gelb</a:t>
            </a:r>
            <a:endParaRPr lang="lt-LT" sz="4000" b="1" dirty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670293"/>
            <a:ext cx="2714934" cy="2206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061039" y="5197780"/>
            <a:ext cx="270482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 smtClean="0"/>
              <a:t>Lila </a:t>
            </a:r>
            <a:r>
              <a:rPr lang="lt-LT" sz="4000" b="1" dirty="0" smtClean="0"/>
              <a:t>(</a:t>
            </a:r>
            <a:r>
              <a:rPr lang="lt-LT" sz="4000" b="1" dirty="0" err="1" smtClean="0"/>
              <a:t>violett</a:t>
            </a:r>
            <a:r>
              <a:rPr lang="lt-LT" sz="4000" b="1" dirty="0" smtClean="0"/>
              <a:t>)</a:t>
            </a:r>
            <a:endParaRPr lang="lt-LT" sz="4000" b="1" dirty="0"/>
          </a:p>
        </p:txBody>
      </p:sp>
    </p:spTree>
    <p:extLst>
      <p:ext uri="{BB962C8B-B14F-4D97-AF65-F5344CB8AC3E}">
        <p14:creationId xmlns:p14="http://schemas.microsoft.com/office/powerpoint/2010/main" val="85916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2304256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1816078"/>
            <a:ext cx="230425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 smtClean="0"/>
              <a:t>Rosa</a:t>
            </a:r>
            <a:endParaRPr lang="lt-LT" sz="4000" b="1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04664"/>
            <a:ext cx="2198775" cy="23223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453586" y="2132491"/>
            <a:ext cx="216024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4000" b="1" dirty="0" smtClean="0"/>
              <a:t>Orange</a:t>
            </a:r>
            <a:endParaRPr lang="lt-LT" sz="4000" b="1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978" y="210847"/>
            <a:ext cx="2350916" cy="207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462978" y="1574094"/>
            <a:ext cx="235091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 smtClean="0"/>
              <a:t>Hellblau</a:t>
            </a:r>
            <a:endParaRPr lang="lt-LT" sz="4000" b="1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684" y="2912367"/>
            <a:ext cx="2350915" cy="2350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520688" y="4655720"/>
            <a:ext cx="235091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3600" b="1" dirty="0" smtClean="0"/>
              <a:t>Dunkelblau</a:t>
            </a:r>
            <a:endParaRPr lang="lt-LT" sz="3600" b="1" dirty="0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15" y="2825583"/>
            <a:ext cx="2768174" cy="20761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47904" y="4237522"/>
            <a:ext cx="276817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 smtClean="0"/>
              <a:t>Grau</a:t>
            </a:r>
            <a:endParaRPr lang="lt-LT" sz="4000" b="1" dirty="0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949" y="3863648"/>
            <a:ext cx="2815580" cy="2508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319798" y="5695259"/>
            <a:ext cx="281558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 smtClean="0"/>
              <a:t>Bunt</a:t>
            </a:r>
            <a:endParaRPr lang="lt-LT" sz="4000" b="1" dirty="0"/>
          </a:p>
        </p:txBody>
      </p:sp>
    </p:spTree>
    <p:extLst>
      <p:ext uri="{BB962C8B-B14F-4D97-AF65-F5344CB8AC3E}">
        <p14:creationId xmlns:p14="http://schemas.microsoft.com/office/powerpoint/2010/main" val="32473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endParaRPr lang="lt-L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152" y="4042700"/>
            <a:ext cx="2060848" cy="206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2237234" cy="2237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03" y="2348880"/>
            <a:ext cx="2481773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605" y="215155"/>
            <a:ext cx="2791624" cy="2133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179" y="104650"/>
            <a:ext cx="2652514" cy="235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 descr="Vaizdo rezultatas pagal užklausą „einzelne farben“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93" y="2204864"/>
            <a:ext cx="2217846" cy="277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422" y="2183308"/>
            <a:ext cx="2381250" cy="210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2700"/>
            <a:ext cx="2021210" cy="2599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638788"/>
            <a:ext cx="2005955" cy="2005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697" y="5123026"/>
            <a:ext cx="2211798" cy="1474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423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3" y="188639"/>
            <a:ext cx="2160240" cy="3240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88639"/>
            <a:ext cx="2088232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8639"/>
            <a:ext cx="2936776" cy="195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400" y="1976540"/>
            <a:ext cx="2388564" cy="2388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123" y="1859458"/>
            <a:ext cx="3051336" cy="2289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434" y="4365104"/>
            <a:ext cx="4021418" cy="1145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27" y="4149080"/>
            <a:ext cx="2513856" cy="2513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531990"/>
            <a:ext cx="2326010" cy="2326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373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22</Words>
  <Application>Microsoft Office PowerPoint</Application>
  <PresentationFormat>Demonstracija ekrane (4:3)</PresentationFormat>
  <Paragraphs>20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5</vt:i4>
      </vt:variant>
    </vt:vector>
  </HeadingPairs>
  <TitlesOfParts>
    <vt:vector size="6" baseType="lpstr">
      <vt:lpstr>Office tema</vt:lpstr>
      <vt:lpstr>FARBEN</vt:lpstr>
      <vt:lpstr>PowerPoint pristatymas</vt:lpstr>
      <vt:lpstr>PowerPoint pristatymas</vt:lpstr>
      <vt:lpstr>PowerPoint pristatymas</vt:lpstr>
      <vt:lpstr>PowerPoint pristatymas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FARBEN</dc:title>
  <dc:creator>Skaitykla</dc:creator>
  <cp:lastModifiedBy>Skaitykla</cp:lastModifiedBy>
  <cp:revision>8</cp:revision>
  <dcterms:created xsi:type="dcterms:W3CDTF">2016-09-18T18:08:13Z</dcterms:created>
  <dcterms:modified xsi:type="dcterms:W3CDTF">2016-09-18T19:28:52Z</dcterms:modified>
</cp:coreProperties>
</file>