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E8DAFB-592F-47E9-AA73-1B7B82BB9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96064E8-FE6A-4F6E-B361-60B311B0A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95128F4-3FA9-44EC-B287-A40B2B18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4220480-ECB5-4A78-A111-EEDF28E9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0BD1FF1-265E-4247-97FA-CBF9A321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CAB9ED-F65F-440B-88B8-7E15262E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34D822A-16FE-4B4D-82F3-A7C5505F0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61C655D-737C-4880-9A73-ED703489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5968AC5-6557-4684-8506-31E8CA4A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1138B06-F027-4FD2-BCC5-6ADE8751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17D652A-64FD-42B8-924E-B5943FE35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94A9DB8-DF2E-4341-8973-45C8B604E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1ED407C-DC88-41BF-8883-3B40EE77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65EA287-A84D-4E2E-9485-CB7CB37D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23BC7CB-DC1F-43D8-AE9E-336CD7EC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4BB4C9A-5336-45A1-9553-046E7515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4FABB8E-5AB6-43A2-8BBE-EE3CCB0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AF17A9D-38D7-4AAB-8FC4-494CFDB1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8CB04A-E004-407F-9638-CF0B1BF7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54B9FD8-95BA-4735-8245-CCC05B74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467F8E-CA6B-441B-BEC7-7FF1C031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437A07A-61A3-4FBC-9D73-E094FE65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A52F176-9B13-4F63-838D-AAA176B3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AB60634-5C14-4A35-83E7-BC1FFE2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2C8B0E4-9FE1-4690-A49C-CE74C19C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D4C1A8-5807-4124-A636-C6520B84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5C76225-6697-4E5E-ABF5-522B9356F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29A612F-D0B1-4EED-BE11-4CB2E7E5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71BB813-7DF4-444F-92EC-EBF884D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0F616EF-7F47-4DCB-9204-59134493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C50CFCE-6FE0-4CE1-8CA1-C060F79A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B060E0-DAA8-4CA5-8545-C903FCF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0605E51-207D-4B56-9976-FA6E12BFF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C27D920-6632-49C0-BA79-654B998C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2C737EDD-62BE-4FF2-BFEC-5663E4050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DCDF93F-B067-45C2-93F6-8F0925B7D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4A81939-F440-48B2-948D-0BB19E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80F51E01-9B6C-4122-B460-05557081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CE8498E1-FFE7-4BF5-8817-340891ED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6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365240-5FDE-461B-BD44-BBA03E83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68068D0D-B3B4-4F4F-B6CC-864A2183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B73A95D-3B4A-4EA6-906C-102DE934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40FFD11-E15C-495A-8187-2CC8C891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006E608-FF00-43C4-AF3E-68037267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24DA633-8772-4CFF-AC39-13062CF1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AA496D8-4704-4904-B792-5F365E1F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6ED995-5646-4723-8D21-4B32DC6E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54EE1D9-4ABF-4C24-ACBE-3735E967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6D753F5-801B-471A-AE8C-D61DE212D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1E81D7B-D120-4F1F-B59A-D6608CA2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ED86019-CD61-4549-B1A7-3C8C67D8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65858ED-10D0-4D1A-B149-C35B8325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DB3907-5B3F-4BBB-B106-72930744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81DCE0F-C8C1-48BB-831C-2893C261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42574A8-7C40-4833-9EF0-43C3B29F8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5132116-9ECA-4D75-AC02-0365E0E4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308CEAA-7E93-4E6A-820A-70E68CCF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2B54826-A60A-4EB6-BD71-FA9DF6C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392E3CD-BB93-4DF4-9D91-4101481F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C0EDC3D-857A-43EE-BA00-BD96E93EB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C7F61A4-64AE-452A-82AD-357E17A3B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4362-BA51-45C3-812C-9801201E0C9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66E129-6FF7-4BB5-B311-588F1E630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BD85F34-3390-4C87-9E85-66E4D91D3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A207-B7F3-438A-84B3-A8EC6A77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3EAD1D-FAB3-47A1-B9E9-98AF116F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57" y="1122363"/>
            <a:ext cx="5895143" cy="238760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UHRZEITEN</a:t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WANN?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1DA3270-B334-498E-B958-2BBC5DC3B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4017963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A1,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l"/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„MEIN SCHULTAG“</a:t>
            </a:r>
          </a:p>
          <a:p>
            <a:pPr algn="l"/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l"/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Deutschlehrerin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Dainora Raudienė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agesablauf">
            <a:extLst>
              <a:ext uri="{FF2B5EF4-FFF2-40B4-BE49-F238E27FC236}">
                <a16:creationId xmlns:a16="http://schemas.microsoft.com/office/drawing/2014/main" id="{5125881A-1A0C-48DD-BF07-4ADCE2123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92113"/>
            <a:ext cx="49625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BB3409-7789-44D2-8C56-F6FC07FF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404" cy="1325563"/>
          </a:xfrm>
        </p:spPr>
        <p:txBody>
          <a:bodyPr/>
          <a:lstStyle/>
          <a:p>
            <a:r>
              <a:rPr lang="lt-LT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du?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AB66E4A-5C84-42FD-9414-8A946E35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825625"/>
            <a:ext cx="6942338" cy="4351338"/>
          </a:xfrm>
        </p:spPr>
        <p:txBody>
          <a:bodyPr/>
          <a:lstStyle/>
          <a:p>
            <a:r>
              <a:rPr lang="lt-L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gehst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lt-L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lt-L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halb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neun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halb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neun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halb</a:t>
            </a: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neun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artoon-junge geht zur schule. Vector cartoon illustration des schuljungen  mit erhobener hand .">
            <a:extLst>
              <a:ext uri="{FF2B5EF4-FFF2-40B4-BE49-F238E27FC236}">
                <a16:creationId xmlns:a16="http://schemas.microsoft.com/office/drawing/2014/main" id="{4F581F45-B033-4E45-9060-844687E2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690688"/>
            <a:ext cx="32099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EB1B72-7D6C-4164-BF3A-3DB973C7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9" y="219011"/>
            <a:ext cx="7700269" cy="1325563"/>
          </a:xfrm>
        </p:spPr>
        <p:txBody>
          <a:bodyPr/>
          <a:lstStyle/>
          <a:p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du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utsch. Translation: `German`. German Language Hand Drawn Doodles And  Lettering. Stock Vector - Illustration of studing, training: 137764738">
            <a:extLst>
              <a:ext uri="{FF2B5EF4-FFF2-40B4-BE49-F238E27FC236}">
                <a16:creationId xmlns:a16="http://schemas.microsoft.com/office/drawing/2014/main" id="{CE5D175E-859C-4704-A6A6-6492961F2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32" y="1373698"/>
            <a:ext cx="3466540" cy="24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A9AF472E-CF44-473E-9701-31A78F1C3FAA}"/>
              </a:ext>
            </a:extLst>
          </p:cNvPr>
          <p:cNvSpPr txBox="1">
            <a:spLocks/>
          </p:cNvSpPr>
          <p:nvPr/>
        </p:nvSpPr>
        <p:spPr>
          <a:xfrm>
            <a:off x="4154010" y="504709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D44EF5A1-3FD0-403C-8604-B9F6D4A19B5E}"/>
              </a:ext>
            </a:extLst>
          </p:cNvPr>
          <p:cNvSpPr txBox="1">
            <a:spLocks/>
          </p:cNvSpPr>
          <p:nvPr/>
        </p:nvSpPr>
        <p:spPr>
          <a:xfrm>
            <a:off x="338092" y="386856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FA8560-C3CE-40D8-8304-3B0780CD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0" y="21686"/>
            <a:ext cx="9149179" cy="1325563"/>
          </a:xfrm>
        </p:spPr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emium-Vektor | Kinder, die sport machen">
            <a:extLst>
              <a:ext uri="{FF2B5EF4-FFF2-40B4-BE49-F238E27FC236}">
                <a16:creationId xmlns:a16="http://schemas.microsoft.com/office/drawing/2014/main" id="{B66D8FF8-E991-491F-A646-0396733EF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6" y="1113916"/>
            <a:ext cx="5424258" cy="29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E21C4621-4BC6-491B-919F-EDE2ADDF9677}"/>
              </a:ext>
            </a:extLst>
          </p:cNvPr>
          <p:cNvSpPr txBox="1">
            <a:spLocks/>
          </p:cNvSpPr>
          <p:nvPr/>
        </p:nvSpPr>
        <p:spPr>
          <a:xfrm>
            <a:off x="2331128" y="5204934"/>
            <a:ext cx="914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7604ECDF-907D-4136-B744-39232C776ACA}"/>
              </a:ext>
            </a:extLst>
          </p:cNvPr>
          <p:cNvSpPr txBox="1">
            <a:spLocks/>
          </p:cNvSpPr>
          <p:nvPr/>
        </p:nvSpPr>
        <p:spPr>
          <a:xfrm>
            <a:off x="-526002" y="4042669"/>
            <a:ext cx="914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machst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7FB508-C955-4B3C-A5C2-CDEDAAE6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58" y="223082"/>
            <a:ext cx="8154880" cy="1325563"/>
          </a:xfrm>
        </p:spPr>
        <p:txBody>
          <a:bodyPr/>
          <a:lstStyle/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du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9743B338-CA21-4B9A-9D01-601C1528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868" y="1318349"/>
            <a:ext cx="2956264" cy="2781163"/>
          </a:xfrm>
          <a:prstGeom prst="rect">
            <a:avLst/>
          </a:prstGeom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FBA5FB35-7DB9-44A6-A4E3-2E57C06E9AC2}"/>
              </a:ext>
            </a:extLst>
          </p:cNvPr>
          <p:cNvSpPr txBox="1">
            <a:spLocks/>
          </p:cNvSpPr>
          <p:nvPr/>
        </p:nvSpPr>
        <p:spPr>
          <a:xfrm>
            <a:off x="2160600" y="5194779"/>
            <a:ext cx="9682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Viertel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sechs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43EA7558-1637-43E0-ABB3-602C364B1E8B}"/>
              </a:ext>
            </a:extLst>
          </p:cNvPr>
          <p:cNvSpPr txBox="1">
            <a:spLocks/>
          </p:cNvSpPr>
          <p:nvPr/>
        </p:nvSpPr>
        <p:spPr>
          <a:xfrm>
            <a:off x="0" y="3886956"/>
            <a:ext cx="6881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spielst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7C2DAB-7460-42EE-86A7-7CF64D44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068" y="153872"/>
            <a:ext cx="8181513" cy="1325563"/>
          </a:xfrm>
        </p:spPr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schlafen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53808AC2-CEAC-489C-BE26-DFAC08E3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232" y="1294615"/>
            <a:ext cx="4527611" cy="3020765"/>
          </a:xfrm>
          <a:prstGeom prst="rect">
            <a:avLst/>
          </a:prstGeom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A2C818F1-8B1B-4D43-9711-2C719E8656E8}"/>
              </a:ext>
            </a:extLst>
          </p:cNvPr>
          <p:cNvSpPr txBox="1">
            <a:spLocks/>
          </p:cNvSpPr>
          <p:nvPr/>
        </p:nvSpPr>
        <p:spPr>
          <a:xfrm>
            <a:off x="3684232" y="5323333"/>
            <a:ext cx="8181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halb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zehn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schlafen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8F0AFB30-CDCD-475A-A7CD-2FA44B97E267}"/>
              </a:ext>
            </a:extLst>
          </p:cNvPr>
          <p:cNvSpPr txBox="1">
            <a:spLocks/>
          </p:cNvSpPr>
          <p:nvPr/>
        </p:nvSpPr>
        <p:spPr>
          <a:xfrm>
            <a:off x="0" y="4315380"/>
            <a:ext cx="6802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gehst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schlafen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</Words>
  <Application>Microsoft Office PowerPoint</Application>
  <PresentationFormat>Plačiaekranė</PresentationFormat>
  <Paragraphs>23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„Office“ tema</vt:lpstr>
      <vt:lpstr>DIE UHRZEITEN WANN?</vt:lpstr>
      <vt:lpstr>Beispiel: wann – in die Schule – gehen – du?</vt:lpstr>
      <vt:lpstr>Wann – du – Deutsch – haben? </vt:lpstr>
      <vt:lpstr>Du – Sport – machen – wann?</vt:lpstr>
      <vt:lpstr>Spielen – du – wann – Tennis?</vt:lpstr>
      <vt:lpstr>Du – wann – schlafen – gehen?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UHRZEITEN WANN?</dc:title>
  <dc:creator>Dainora Raudienė</dc:creator>
  <cp:lastModifiedBy>Dainora Raudienė</cp:lastModifiedBy>
  <cp:revision>3</cp:revision>
  <dcterms:created xsi:type="dcterms:W3CDTF">2020-10-29T11:40:19Z</dcterms:created>
  <dcterms:modified xsi:type="dcterms:W3CDTF">2020-10-29T12:04:22Z</dcterms:modified>
</cp:coreProperties>
</file>