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6917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3183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69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935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6650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444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7412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63526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0207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53091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947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B0AC-4459-4996-BD81-3F7D86EC3DA7}" type="datetimeFigureOut">
              <a:rPr lang="lt-LT" smtClean="0"/>
              <a:t>2016.09.22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1865F-C937-4A00-97C3-684876D91D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7895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595028" y="692696"/>
            <a:ext cx="7772400" cy="1470025"/>
          </a:xfrm>
        </p:spPr>
        <p:txBody>
          <a:bodyPr>
            <a:noAutofit/>
          </a:bodyPr>
          <a:lstStyle/>
          <a:p>
            <a:r>
              <a:rPr lang="lt-LT" sz="9600" b="1" dirty="0" err="1" smtClean="0"/>
              <a:t>Das</a:t>
            </a:r>
            <a:r>
              <a:rPr lang="lt-LT" sz="9600" b="1" dirty="0" smtClean="0"/>
              <a:t> ABC</a:t>
            </a:r>
            <a:endParaRPr lang="lt-LT" sz="9600" b="1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6443192" cy="362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4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/>
              <a:t>Wir</a:t>
            </a:r>
            <a:r>
              <a:rPr lang="lt-LT" b="1" dirty="0" smtClean="0"/>
              <a:t> </a:t>
            </a:r>
            <a:r>
              <a:rPr lang="lt-LT" b="1" dirty="0" err="1" smtClean="0"/>
              <a:t>lesen</a:t>
            </a:r>
            <a:r>
              <a:rPr lang="lt-LT" b="1" dirty="0" smtClean="0"/>
              <a:t>...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600" b="1" dirty="0" err="1"/>
              <a:t>e</a:t>
            </a:r>
            <a:r>
              <a:rPr lang="lt-LT" sz="3600" b="1" dirty="0" err="1" smtClean="0"/>
              <a:t>ins</a:t>
            </a:r>
            <a:r>
              <a:rPr lang="lt-LT" sz="3600" b="1" dirty="0" smtClean="0"/>
              <a:t> </a:t>
            </a:r>
            <a:r>
              <a:rPr lang="de-DE" sz="3600" b="1" dirty="0" smtClean="0"/>
              <a:t> </a:t>
            </a:r>
            <a:endParaRPr lang="lt-LT" sz="3600" b="1" dirty="0" smtClean="0"/>
          </a:p>
          <a:p>
            <a:pPr marL="0" indent="0">
              <a:buNone/>
            </a:pPr>
            <a:r>
              <a:rPr lang="lt-LT" sz="3600" b="1" dirty="0"/>
              <a:t>d</a:t>
            </a:r>
            <a:r>
              <a:rPr lang="lt-LT" sz="3600" b="1" dirty="0" smtClean="0"/>
              <a:t>ie </a:t>
            </a:r>
            <a:r>
              <a:rPr lang="lt-LT" sz="3600" b="1" dirty="0" err="1" smtClean="0"/>
              <a:t>Tiere</a:t>
            </a:r>
            <a:endParaRPr lang="lt-LT" sz="3600" b="1" dirty="0" smtClean="0"/>
          </a:p>
          <a:p>
            <a:pPr marL="0" indent="0">
              <a:buNone/>
            </a:pPr>
            <a:r>
              <a:rPr lang="lt-LT" sz="3600" b="1" dirty="0" smtClean="0"/>
              <a:t>Europa</a:t>
            </a:r>
          </a:p>
          <a:p>
            <a:pPr marL="0" indent="0">
              <a:buNone/>
            </a:pPr>
            <a:r>
              <a:rPr lang="de-DE" sz="3600" b="1" dirty="0" smtClean="0"/>
              <a:t>Häuser</a:t>
            </a:r>
          </a:p>
          <a:p>
            <a:pPr marL="0" indent="0">
              <a:buNone/>
            </a:pPr>
            <a:r>
              <a:rPr lang="de-DE" sz="3600" b="1" dirty="0" smtClean="0"/>
              <a:t>weiß</a:t>
            </a:r>
            <a:endParaRPr lang="lt-LT" sz="3600" b="1" dirty="0" smtClean="0"/>
          </a:p>
          <a:p>
            <a:pPr marL="0" indent="0">
              <a:buNone/>
            </a:pPr>
            <a:r>
              <a:rPr lang="de-DE" sz="3600" b="1" dirty="0"/>
              <a:t>s</a:t>
            </a:r>
            <a:r>
              <a:rPr lang="de-DE" sz="3600" b="1" dirty="0" smtClean="0"/>
              <a:t>pielen</a:t>
            </a:r>
          </a:p>
          <a:p>
            <a:pPr marL="0" indent="0">
              <a:buNone/>
            </a:pPr>
            <a:r>
              <a:rPr lang="de-DE" sz="3600" b="1" dirty="0"/>
              <a:t>d</a:t>
            </a:r>
            <a:r>
              <a:rPr lang="de-DE" sz="3600" b="1" dirty="0" smtClean="0"/>
              <a:t>ie Stunde</a:t>
            </a:r>
          </a:p>
          <a:p>
            <a:pPr marL="0" indent="0">
              <a:buNone/>
            </a:pPr>
            <a:r>
              <a:rPr lang="de-DE" sz="3600" b="1" dirty="0"/>
              <a:t>d</a:t>
            </a:r>
            <a:r>
              <a:rPr lang="de-DE" sz="3600" b="1" dirty="0" smtClean="0"/>
              <a:t>ie Schüler</a:t>
            </a:r>
            <a:endParaRPr lang="lt-LT" sz="3600" b="1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868144" y="1340768"/>
            <a:ext cx="3024336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3600" b="1" dirty="0" smtClean="0"/>
              <a:t>zwei</a:t>
            </a:r>
          </a:p>
          <a:p>
            <a:pPr marL="0" indent="0">
              <a:buNone/>
            </a:pPr>
            <a:r>
              <a:rPr lang="de-DE" sz="3600" b="1" dirty="0" smtClean="0"/>
              <a:t>die Schule</a:t>
            </a:r>
          </a:p>
          <a:p>
            <a:pPr marL="0" indent="0">
              <a:buNone/>
            </a:pPr>
            <a:r>
              <a:rPr lang="de-DE" sz="3600" b="1" dirty="0"/>
              <a:t>s</a:t>
            </a:r>
            <a:r>
              <a:rPr lang="de-DE" sz="3600" b="1" dirty="0" smtClean="0"/>
              <a:t>chön</a:t>
            </a:r>
            <a:endParaRPr lang="de-DE" sz="3600" b="1" dirty="0" smtClean="0"/>
          </a:p>
          <a:p>
            <a:pPr marL="0" indent="0">
              <a:buNone/>
            </a:pPr>
            <a:r>
              <a:rPr lang="de-DE" sz="3600" b="1" dirty="0"/>
              <a:t>d</a:t>
            </a:r>
            <a:r>
              <a:rPr lang="de-DE" sz="3600" b="1" dirty="0" smtClean="0"/>
              <a:t>er Pinsel</a:t>
            </a:r>
          </a:p>
          <a:p>
            <a:pPr marL="0" indent="0">
              <a:buNone/>
            </a:pPr>
            <a:r>
              <a:rPr lang="de-DE" sz="3600" b="1" dirty="0"/>
              <a:t>d</a:t>
            </a:r>
            <a:r>
              <a:rPr lang="de-DE" sz="3600" b="1" dirty="0" smtClean="0"/>
              <a:t>as Mäppchen</a:t>
            </a:r>
          </a:p>
          <a:p>
            <a:pPr marL="0" indent="0">
              <a:buNone/>
            </a:pPr>
            <a:r>
              <a:rPr lang="de-DE" sz="3600" b="1" dirty="0"/>
              <a:t>d</a:t>
            </a:r>
            <a:r>
              <a:rPr lang="de-DE" sz="3600" b="1" dirty="0" smtClean="0"/>
              <a:t>er Stuhl</a:t>
            </a:r>
          </a:p>
          <a:p>
            <a:pPr marL="0" indent="0">
              <a:buNone/>
            </a:pPr>
            <a:r>
              <a:rPr lang="de-DE" sz="3600" b="1" dirty="0"/>
              <a:t>d</a:t>
            </a:r>
            <a:r>
              <a:rPr lang="de-DE" sz="3600" b="1" dirty="0" smtClean="0"/>
              <a:t>er Fußball</a:t>
            </a:r>
          </a:p>
          <a:p>
            <a:pPr marL="0" indent="0">
              <a:buNone/>
            </a:pPr>
            <a:r>
              <a:rPr lang="de-DE" sz="3600" b="1" dirty="0" smtClean="0"/>
              <a:t>Wie </a:t>
            </a:r>
            <a:r>
              <a:rPr lang="de-DE" sz="3600" b="1" dirty="0" err="1" smtClean="0"/>
              <a:t>gehts</a:t>
            </a:r>
            <a:r>
              <a:rPr lang="de-DE" sz="3600" b="1" dirty="0" smtClean="0"/>
              <a:t>?</a:t>
            </a:r>
            <a:endParaRPr lang="lt-LT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92476"/>
            <a:ext cx="3238328" cy="182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00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31</Words>
  <Application>Microsoft Office PowerPoint</Application>
  <PresentationFormat>Demonstracija ekrane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</vt:i4>
      </vt:variant>
    </vt:vector>
  </HeadingPairs>
  <TitlesOfParts>
    <vt:vector size="3" baseType="lpstr">
      <vt:lpstr>Office tema</vt:lpstr>
      <vt:lpstr>Das ABC</vt:lpstr>
      <vt:lpstr>Wir lesen...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ABC</dc:title>
  <dc:creator>Skaitykla</dc:creator>
  <cp:lastModifiedBy>Skaitykla</cp:lastModifiedBy>
  <cp:revision>2</cp:revision>
  <dcterms:created xsi:type="dcterms:W3CDTF">2016-09-22T07:21:26Z</dcterms:created>
  <dcterms:modified xsi:type="dcterms:W3CDTF">2016-09-22T07:32:32Z</dcterms:modified>
</cp:coreProperties>
</file>